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4"/>
  </p:sldMasterIdLst>
  <p:notesMasterIdLst>
    <p:notesMasterId r:id="rId13"/>
  </p:notesMasterIdLst>
  <p:sldIdLst>
    <p:sldId id="256" r:id="rId5"/>
    <p:sldId id="617" r:id="rId6"/>
    <p:sldId id="614" r:id="rId7"/>
    <p:sldId id="615" r:id="rId8"/>
    <p:sldId id="618" r:id="rId9"/>
    <p:sldId id="620" r:id="rId10"/>
    <p:sldId id="619" r:id="rId11"/>
    <p:sldId id="454" r:id="rId12"/>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459D886A-321C-4BF7-A1C3-C9619CA0DC2C}">
          <p14:sldIdLst>
            <p14:sldId id="256"/>
          </p14:sldIdLst>
        </p14:section>
        <p14:section name="Content" id="{31F9149E-C170-4E61-8C32-78FBFFDAEC9C}">
          <p14:sldIdLst>
            <p14:sldId id="617"/>
            <p14:sldId id="614"/>
            <p14:sldId id="615"/>
            <p14:sldId id="618"/>
            <p14:sldId id="620"/>
            <p14:sldId id="619"/>
          </p14:sldIdLst>
        </p14:section>
        <p14:section name="Exit" id="{26D33BE0-B19C-465D-8801-1598009CC099}">
          <p14:sldIdLst>
            <p14:sldId id="454"/>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onah Sterling" initials="JS" lastIdx="1" clrIdx="0">
    <p:extLst>
      <p:ext uri="{19B8F6BF-5375-455C-9EA6-DF929625EA0E}">
        <p15:presenceInfo xmlns:p15="http://schemas.microsoft.com/office/powerpoint/2012/main" userId="S-1-5-21-2127521184-1604012920-1887927527-743303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19396C"/>
    <a:srgbClr val="081C23"/>
    <a:srgbClr val="F15A29"/>
    <a:srgbClr val="92D050"/>
    <a:srgbClr val="AC75D5"/>
    <a:srgbClr val="7F498F"/>
    <a:srgbClr val="D5B8EA"/>
    <a:srgbClr val="0075C9"/>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Estilo claro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C083E6E3-FA7D-4D7B-A595-EF9225AFEA82}" styleName="Estilo claro 1 - Acento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3B4B98B0-60AC-42C2-AFA5-B58CD77FA1E5}" styleName="Estilo claro 1 - Acento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Estilo claro 1 - Acento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940675A-B579-460E-94D1-54222C63F5DA}" styleName="Sin estilo, cuadrícula de la tabla">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16DA210-FB5B-4158-B5E0-FEB733F419BA}" styleName="Estilo claro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E8B1032C-EA38-4F05-BA0D-38AFFFC7BED3}" styleName="Estilo claro 3 - Acento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D7AC3CCA-C797-4891-BE02-D94E43425B78}" styleName="Estilo medio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77612" autoAdjust="0"/>
  </p:normalViewPr>
  <p:slideViewPr>
    <p:cSldViewPr snapToGrid="0">
      <p:cViewPr varScale="1">
        <p:scale>
          <a:sx n="73" d="100"/>
          <a:sy n="73" d="100"/>
        </p:scale>
        <p:origin x="582" y="72"/>
      </p:cViewPr>
      <p:guideLst/>
    </p:cSldViewPr>
  </p:slideViewPr>
  <p:outlineViewPr>
    <p:cViewPr>
      <p:scale>
        <a:sx n="33" d="100"/>
        <a:sy n="33" d="100"/>
      </p:scale>
      <p:origin x="0" y="-4948"/>
    </p:cViewPr>
  </p:outlineViewPr>
  <p:notesTextViewPr>
    <p:cViewPr>
      <p:scale>
        <a:sx n="3" d="2"/>
        <a:sy n="3" d="2"/>
      </p:scale>
      <p:origin x="0" y="0"/>
    </p:cViewPr>
  </p:notesTextViewPr>
  <p:sorterViewPr>
    <p:cViewPr>
      <p:scale>
        <a:sx n="61" d="100"/>
        <a:sy n="61"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presProps" Target="presProp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9EB326D8-4C38-4835-91AB-B79CDC0B07B3}" type="datetimeFigureOut">
              <a:rPr lang="en-US" smtClean="0"/>
              <a:t>2/13/2016</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2C52CFDC-D2D5-4B9F-BA75-89F771E01AEB}" type="slidenum">
              <a:rPr lang="en-US" smtClean="0"/>
              <a:t>‹Nº›</a:t>
            </a:fld>
            <a:endParaRPr lang="en-US"/>
          </a:p>
        </p:txBody>
      </p:sp>
    </p:spTree>
    <p:extLst>
      <p:ext uri="{BB962C8B-B14F-4D97-AF65-F5344CB8AC3E}">
        <p14:creationId xmlns:p14="http://schemas.microsoft.com/office/powerpoint/2010/main" val="32821078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a:t>
            </a:fld>
            <a:endParaRPr lang="en-US"/>
          </a:p>
        </p:txBody>
      </p:sp>
    </p:spTree>
    <p:extLst>
      <p:ext uri="{BB962C8B-B14F-4D97-AF65-F5344CB8AC3E}">
        <p14:creationId xmlns:p14="http://schemas.microsoft.com/office/powerpoint/2010/main" val="277295183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Picture 8"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6" name="Presenter"/>
          <p:cNvSpPr txBox="1">
            <a:spLocks/>
          </p:cNvSpPr>
          <p:nvPr/>
        </p:nvSpPr>
        <p:spPr>
          <a:xfrm>
            <a:off x="6342214" y="5233033"/>
            <a:ext cx="5669955" cy="1095241"/>
          </a:xfrm>
          <a:prstGeom prst="rect">
            <a:avLst/>
          </a:prstGeom>
        </p:spPr>
        <p:txBody>
          <a:bodyPr vert="horz" wrap="square" lIns="228600" tIns="91400" rIns="146240" bIns="91400"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defTabSz="932563">
              <a:lnSpc>
                <a:spcPts val="3000"/>
              </a:lnSpc>
              <a:spcBef>
                <a:spcPts val="0"/>
              </a:spcBef>
              <a:spcAft>
                <a:spcPts val="1199"/>
              </a:spcAft>
              <a:defRPr/>
            </a:pPr>
            <a:r>
              <a:rPr lang="en-US" sz="2200" dirty="0" smtClean="0">
                <a:solidFill>
                  <a:srgbClr val="FFFFFF"/>
                </a:solidFill>
              </a:rPr>
              <a:t>Presenter</a:t>
            </a:r>
            <a:endParaRPr sz="2200" dirty="0">
              <a:solidFill>
                <a:srgbClr val="FFFFFF"/>
              </a:solidFill>
            </a:endParaRPr>
          </a:p>
        </p:txBody>
      </p:sp>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1964042274"/>
      </p:ext>
    </p:extLst>
  </p:cSld>
  <p:clrMapOvr>
    <a:masterClrMapping/>
  </p:clrMapOvr>
  <p:transition>
    <p:fade/>
  </p:transition>
  <p:timing>
    <p:tnLst>
      <p:par>
        <p:cTn id="1" dur="indefinite" restart="never" nodeType="tmRoot"/>
      </p:par>
    </p:tnLst>
  </p:timing>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629982698"/>
      </p:ext>
    </p:extLst>
  </p:cSld>
  <p:clrMapOvr>
    <a:masterClrMapping/>
  </p:clrMapOvr>
  <p:transition>
    <p:fade/>
  </p:transition>
  <p:timing>
    <p:tnLst>
      <p:par>
        <p:cTn id="1" dur="indefinite" restart="never" nodeType="tmRoot"/>
      </p:par>
    </p:tnLst>
  </p:timing>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Headline and Content">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2" name="Body"/>
          <p:cNvSpPr>
            <a:spLocks noGrp="1"/>
          </p:cNvSpPr>
          <p:nvPr>
            <p:ph type="body" sz="quarter" idx="11"/>
          </p:nvPr>
        </p:nvSpPr>
        <p:spPr>
          <a:xfrm>
            <a:off x="373985" y="4824404"/>
            <a:ext cx="6750030" cy="1139825"/>
          </a:xfrm>
          <a:prstGeom prst="rect">
            <a:avLst/>
          </a:prstGeom>
        </p:spPr>
        <p:txBody>
          <a:bodyPr/>
          <a:lstStyle>
            <a:lvl1pPr>
              <a:buClr>
                <a:schemeClr val="tx2"/>
              </a:buClr>
              <a:defRPr lang="en-US" sz="2000" kern="1200" spc="0" baseline="0" dirty="0" smtClean="0">
                <a:solidFill>
                  <a:srgbClr val="0072C6"/>
                </a:solidFill>
                <a:latin typeface="Segoe UI Light" panose="020B0502040204020203" pitchFamily="34" charset="0"/>
                <a:ea typeface="+mn-ea"/>
                <a:cs typeface="+mn-cs"/>
              </a:defRPr>
            </a:lvl1pPr>
            <a:lvl2pPr>
              <a:buClr>
                <a:schemeClr val="tx2"/>
              </a:buClr>
              <a:defRPr lang="en-US" sz="2000" kern="1200" spc="0" baseline="0" dirty="0" smtClean="0">
                <a:solidFill>
                  <a:srgbClr val="0072C6"/>
                </a:solidFill>
                <a:latin typeface="Segoe UI Light" panose="020B0502040204020203" pitchFamily="34" charset="0"/>
                <a:ea typeface="+mn-ea"/>
                <a:cs typeface="+mn-cs"/>
              </a:defRPr>
            </a:lvl2pPr>
            <a:lvl3pPr>
              <a:buClr>
                <a:schemeClr val="tx2"/>
              </a:buClr>
              <a:defRPr lang="en-US" sz="2000" kern="1200" spc="0" baseline="0" dirty="0" smtClean="0">
                <a:solidFill>
                  <a:srgbClr val="0072C6"/>
                </a:solidFill>
                <a:latin typeface="Segoe UI Light" panose="020B0502040204020203" pitchFamily="34" charset="0"/>
                <a:ea typeface="+mn-ea"/>
                <a:cs typeface="+mn-cs"/>
              </a:defRPr>
            </a:lvl3pPr>
            <a:lvl4pPr>
              <a:buClr>
                <a:schemeClr val="tx2"/>
              </a:buClr>
              <a:defRPr lang="en-US" sz="2000" kern="1200" spc="0" baseline="0" dirty="0" smtClean="0">
                <a:solidFill>
                  <a:srgbClr val="0072C6"/>
                </a:solidFill>
                <a:latin typeface="Segoe UI Light" panose="020B0502040204020203" pitchFamily="34" charset="0"/>
                <a:ea typeface="+mn-ea"/>
                <a:cs typeface="+mn-cs"/>
              </a:defRPr>
            </a:lvl4pPr>
            <a:lvl5pPr>
              <a:buClr>
                <a:schemeClr val="tx2"/>
              </a:buClr>
              <a:defRPr lang="en-US" sz="2000" kern="1200" spc="0" baseline="0" dirty="0" smtClean="0">
                <a:solidFill>
                  <a:srgbClr val="0072C6"/>
                </a:solidFill>
                <a:latin typeface="Segoe UI Light" panose="020B0502040204020203" pitchFamily="34" charset="0"/>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74712" y="930351"/>
            <a:ext cx="9976363" cy="917575"/>
          </a:xfrm>
          <a:prstGeom prst="rect">
            <a:avLst/>
          </a:prstGeom>
        </p:spPr>
        <p:txBody>
          <a:bodyPr/>
          <a:lstStyle/>
          <a:p>
            <a:r>
              <a:rPr lang="en-US" sz="4800" smtClean="0">
                <a:solidFill>
                  <a:schemeClr val="bg1"/>
                </a:solidFill>
              </a:rPr>
              <a:t>Click to edit Master title style</a:t>
            </a:r>
            <a:endParaRPr lang="en-US" sz="4800" dirty="0">
              <a:solidFill>
                <a:schemeClr val="bg1"/>
              </a:solidFill>
            </a:endParaRPr>
          </a:p>
        </p:txBody>
      </p:sp>
    </p:spTree>
    <p:extLst>
      <p:ext uri="{BB962C8B-B14F-4D97-AF65-F5344CB8AC3E}">
        <p14:creationId xmlns:p14="http://schemas.microsoft.com/office/powerpoint/2010/main" val="3612628345"/>
      </p:ext>
    </p:extLst>
  </p:cSld>
  <p:clrMapOvr>
    <a:masterClrMapping/>
  </p:clrMapOvr>
  <p:transition>
    <p:fade/>
  </p:transition>
  <p:timing>
    <p:tnLst>
      <p:par>
        <p:cTn id="1" dur="indefinite" restart="never" nodeType="tmRoot"/>
      </p:par>
    </p:tnLst>
  </p:timing>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Headline">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74712" y="930351"/>
            <a:ext cx="9976363" cy="917575"/>
          </a:xfrm>
          <a:prstGeom prst="rect">
            <a:avLst/>
          </a:prstGeom>
        </p:spPr>
        <p:txBody>
          <a:bodyPr/>
          <a:lstStyle/>
          <a:p>
            <a:r>
              <a:rPr lang="en-US" sz="4800" smtClean="0">
                <a:solidFill>
                  <a:schemeClr val="bg1"/>
                </a:solidFill>
              </a:rPr>
              <a:t>Click to edit Master title style</a:t>
            </a:r>
            <a:endParaRPr lang="en-US" sz="4800" dirty="0">
              <a:solidFill>
                <a:schemeClr val="bg1"/>
              </a:solidFill>
            </a:endParaRPr>
          </a:p>
        </p:txBody>
      </p:sp>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1031838053"/>
      </p:ext>
    </p:extLst>
  </p:cSld>
  <p:clrMapOvr>
    <a:masterClrMapping/>
  </p:clrMapOvr>
  <p:transition>
    <p:fade/>
  </p:transition>
  <p:timing>
    <p:tnLst>
      <p:par>
        <p:cTn id="1" dur="indefinite" restart="never" nodeType="tmRoot"/>
      </p:par>
    </p:tnLst>
  </p:timing>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Blank Half">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2169800163"/>
      </p:ext>
    </p:extLst>
  </p:cSld>
  <p:clrMapOvr>
    <a:masterClrMapping/>
  </p:clrMapOvr>
  <p:transition>
    <p:fade/>
  </p:transition>
  <p:timing>
    <p:tnLst>
      <p:par>
        <p:cTn id="1" dur="indefinite" restart="never" nodeType="tmRoot"/>
      </p:par>
    </p:tnLst>
  </p:timing>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274712" y="2193928"/>
            <a:ext cx="9976860" cy="2719388"/>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15"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9371264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577571455"/>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518612" y="5576547"/>
            <a:ext cx="8069064" cy="917575"/>
          </a:xfrm>
          <a:prstGeom prst="rect">
            <a:avLst/>
          </a:prstGeom>
        </p:spPr>
        <p:txBody>
          <a:bodyPr/>
          <a:lstStyle>
            <a:lvl1pPr>
              <a:defRPr>
                <a:solidFill>
                  <a:schemeClr val="bg1"/>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27061935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nk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18238052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3398139" y="684717"/>
            <a:ext cx="8625516" cy="4420683"/>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976987840"/>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413441553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Azure Light"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302528917"/>
      </p:ext>
    </p:extLst>
  </p:cSld>
  <p:clrMapOvr>
    <a:masterClrMapping/>
  </p:clrMapOvr>
  <p:transition>
    <p:fade/>
  </p:transition>
  <p:timing>
    <p:tnLst>
      <p:par>
        <p:cTn id="1" dur="indefinite" restart="never" nodeType="tmRoot"/>
      </p:par>
    </p:tnLst>
  </p:timing>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4391" y="2317689"/>
            <a:ext cx="11614318" cy="4083112"/>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grpSp>
        <p:nvGrpSpPr>
          <p:cNvPr id="4" name="White Background"/>
          <p:cNvGrpSpPr/>
          <p:nvPr userDrawn="1"/>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smtClean="0"/>
              <a:t>Headline</a:t>
            </a:r>
            <a:endParaRPr lang="en-US" dirty="0"/>
          </a:p>
        </p:txBody>
      </p:sp>
      <p:sp>
        <p:nvSpPr>
          <p:cNvPr id="5" name="Text Placeholder 4"/>
          <p:cNvSpPr>
            <a:spLocks noGrp="1"/>
          </p:cNvSpPr>
          <p:nvPr>
            <p:ph type="body" sz="quarter" idx="11" hasCustomPrompt="1"/>
          </p:nvPr>
        </p:nvSpPr>
        <p:spPr>
          <a:xfrm>
            <a:off x="274638" y="1403350"/>
            <a:ext cx="9875837" cy="642018"/>
          </a:xfrm>
          <a:prstGeom prst="rect">
            <a:avLst/>
          </a:prstGeom>
        </p:spPr>
        <p:txBody>
          <a:bodyPr/>
          <a:lstStyle>
            <a:lvl1pPr marL="0" marR="0" indent="0" algn="l" defTabSz="914180" rtl="0" eaLnBrk="1" fontAlgn="auto" latinLnBrk="0" hangingPunct="1">
              <a:lnSpc>
                <a:spcPct val="90000"/>
              </a:lnSpc>
              <a:spcBef>
                <a:spcPct val="20000"/>
              </a:spcBef>
              <a:spcAft>
                <a:spcPts val="0"/>
              </a:spcAft>
              <a:buClr>
                <a:schemeClr val="bg1"/>
              </a:buClr>
              <a:buSzPct val="90000"/>
              <a:buFontTx/>
              <a:buNone/>
              <a:tabLst/>
              <a:defRPr sz="3600">
                <a:solidFill>
                  <a:schemeClr val="tx2"/>
                </a:solidFill>
              </a:defRPr>
            </a:lvl1pPr>
          </a:lstStyle>
          <a:p>
            <a:pPr marL="336076" marR="0" lvl="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a:pPr>
            <a:r>
              <a:rPr lang="en-US" sz="4000" dirty="0" smtClean="0">
                <a:solidFill>
                  <a:schemeClr val="tx2"/>
                </a:solidFill>
              </a:rPr>
              <a:t>Subhead</a:t>
            </a:r>
          </a:p>
        </p:txBody>
      </p:sp>
    </p:spTree>
    <p:extLst>
      <p:ext uri="{BB962C8B-B14F-4D97-AF65-F5344CB8AC3E}">
        <p14:creationId xmlns:p14="http://schemas.microsoft.com/office/powerpoint/2010/main" val="3229785614"/>
      </p:ext>
    </p:extLst>
  </p:cSld>
  <p:clrMapOvr>
    <a:masterClrMapping/>
  </p:clrMapOvr>
  <p:transition>
    <p:fade/>
  </p:transition>
  <p:timing>
    <p:tnLst>
      <p:par>
        <p:cTn id="1" dur="indefinite" restart="never" nodeType="tmRoot"/>
      </p:par>
    </p:tnLst>
  </p:timing>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Headline Only and Custom Content Al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smtClean="0"/>
              <a:t>Headline</a:t>
            </a:r>
            <a:endParaRPr lang="en-US" dirty="0"/>
          </a:p>
        </p:txBody>
      </p:sp>
      <p:sp>
        <p:nvSpPr>
          <p:cNvPr id="9" name="Body"/>
          <p:cNvSpPr>
            <a:spLocks noGrp="1"/>
          </p:cNvSpPr>
          <p:nvPr>
            <p:ph sz="quarter" idx="10"/>
          </p:nvPr>
        </p:nvSpPr>
        <p:spPr>
          <a:xfrm>
            <a:off x="274391" y="1620253"/>
            <a:ext cx="11614318" cy="4780548"/>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276564381"/>
      </p:ext>
    </p:extLst>
  </p:cSld>
  <p:clrMapOvr>
    <a:masterClrMapping/>
  </p:clrMapOvr>
  <p:transition>
    <p:fade/>
  </p:transition>
  <p:timing>
    <p:tnLst>
      <p:par>
        <p:cTn id="1" dur="indefinite" restart="never" nodeType="tmRoot"/>
      </p:par>
    </p:tnLst>
  </p:timing>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Headline Only and Custom Conten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smtClean="0"/>
              <a:t>Headline</a:t>
            </a:r>
            <a:endParaRPr lang="en-US" dirty="0"/>
          </a:p>
        </p:txBody>
      </p:sp>
    </p:spTree>
    <p:extLst>
      <p:ext uri="{BB962C8B-B14F-4D97-AF65-F5344CB8AC3E}">
        <p14:creationId xmlns:p14="http://schemas.microsoft.com/office/powerpoint/2010/main" val="3320439354"/>
      </p:ext>
    </p:extLst>
  </p:cSld>
  <p:clrMapOvr>
    <a:masterClrMapping/>
  </p:clrMapOvr>
  <p:transition>
    <p:fade/>
  </p:transition>
  <p:timing>
    <p:tnLst>
      <p:par>
        <p:cTn id="1" dur="indefinite" restart="never" nodeType="tmRoot"/>
      </p:par>
    </p:tnLst>
  </p:timing>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lank Third">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Tree>
    <p:extLst>
      <p:ext uri="{BB962C8B-B14F-4D97-AF65-F5344CB8AC3E}">
        <p14:creationId xmlns:p14="http://schemas.microsoft.com/office/powerpoint/2010/main" val="444452402"/>
      </p:ext>
    </p:extLst>
  </p:cSld>
  <p:clrMapOvr>
    <a:masterClrMapping/>
  </p:clrMapOvr>
  <p:transition>
    <p:fade/>
  </p:transition>
  <p:timing>
    <p:tnLst>
      <p:par>
        <p:cTn id="1" dur="indefinite" restart="never" nodeType="tmRoot"/>
      </p:par>
    </p:tnLst>
  </p:timing>
  <p:hf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smtClean="0">
                <a:solidFill>
                  <a:srgbClr val="92D050"/>
                </a:solidFill>
              </a:rPr>
              <a:t>Click to edit Master title style</a:t>
            </a:r>
            <a:endParaRPr lang="en-US" dirty="0">
              <a:solidFill>
                <a:schemeClr val="bg2"/>
              </a:solidFill>
            </a:endParaRPr>
          </a:p>
        </p:txBody>
      </p:sp>
      <p:sp>
        <p:nvSpPr>
          <p:cNvPr id="7" name="Body"/>
          <p:cNvSpPr>
            <a:spLocks noGrp="1"/>
          </p:cNvSpPr>
          <p:nvPr>
            <p:ph sz="quarter" idx="10"/>
          </p:nvPr>
        </p:nvSpPr>
        <p:spPr>
          <a:xfrm>
            <a:off x="2103900" y="1828800"/>
            <a:ext cx="8743227" cy="434340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47114950"/>
      </p:ext>
    </p:extLst>
  </p:cSld>
  <p:clrMapOvr>
    <a:masterClrMapping/>
  </p:clrMapOvr>
  <p:transition>
    <p:fade/>
  </p:transition>
  <p:timing>
    <p:tnLst>
      <p:par>
        <p:cTn id="1" dur="indefinite" restart="never" nodeType="tmRoot"/>
      </p:par>
    </p:tnLst>
  </p:timing>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smtClean="0">
                <a:solidFill>
                  <a:srgbClr val="92D050"/>
                </a:solidFill>
              </a:rPr>
              <a:t>Click to edit Master title style</a:t>
            </a:r>
            <a:endParaRPr lang="en-US" dirty="0">
              <a:solidFill>
                <a:schemeClr val="bg2"/>
              </a:solidFill>
            </a:endParaRPr>
          </a:p>
        </p:txBody>
      </p:sp>
    </p:spTree>
    <p:extLst>
      <p:ext uri="{BB962C8B-B14F-4D97-AF65-F5344CB8AC3E}">
        <p14:creationId xmlns:p14="http://schemas.microsoft.com/office/powerpoint/2010/main" val="260656859"/>
      </p:ext>
    </p:extLst>
  </p:cSld>
  <p:clrMapOvr>
    <a:masterClrMapping/>
  </p:clrMapOvr>
  <p:transition>
    <p:fade/>
  </p:transition>
  <p:timing>
    <p:tnLst>
      <p:par>
        <p:cTn id="1" dur="indefinite" restart="never" nodeType="tmRoot"/>
      </p:par>
    </p:tnLst>
  </p:timing>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741" y="2970214"/>
            <a:ext cx="10086517" cy="917575"/>
          </a:xfrm>
          <a:prstGeom prst="rect">
            <a:avLst/>
          </a:prstGeom>
        </p:spPr>
        <p:txBody>
          <a:bodyPr/>
          <a:lstStyle>
            <a:lvl1pPr algn="ctr">
              <a:defRPr sz="6000">
                <a:solidFill>
                  <a:srgbClr val="92D050"/>
                </a:solidFill>
              </a:defRPr>
            </a:lvl1pPr>
          </a:lstStyle>
          <a:p>
            <a:r>
              <a:rPr lang="en-US" sz="5400" dirty="0" smtClean="0">
                <a:solidFill>
                  <a:srgbClr val="92D050"/>
                </a:solidFill>
              </a:rPr>
              <a:t>Demo</a:t>
            </a:r>
            <a:endParaRPr lang="en-US" dirty="0">
              <a:solidFill>
                <a:schemeClr val="bg2"/>
              </a:solidFill>
            </a:endParaRPr>
          </a:p>
        </p:txBody>
      </p:sp>
      <p:pic>
        <p:nvPicPr>
          <p:cNvPr id="4" name="Picture 3"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4171415409"/>
      </p:ext>
    </p:extLst>
  </p:cSld>
  <p:clrMapOvr>
    <a:masterClrMapping/>
  </p:clrMapOvr>
  <p:transition>
    <p:fade/>
  </p:transition>
  <p:timing>
    <p:tnLst>
      <p:par>
        <p:cTn id="1" dur="indefinite" restart="never" nodeType="tmRoot"/>
      </p:par>
    </p:tnLst>
  </p:timing>
  <p:hf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83759960"/>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Tree>
    <p:extLst>
      <p:ext uri="{BB962C8B-B14F-4D97-AF65-F5344CB8AC3E}">
        <p14:creationId xmlns:p14="http://schemas.microsoft.com/office/powerpoint/2010/main" val="1398721055"/>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78952442"/>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lt">
    <p:spTree>
      <p:nvGrpSpPr>
        <p:cNvPr id="1" name=""/>
        <p:cNvGrpSpPr/>
        <p:nvPr/>
      </p:nvGrpSpPr>
      <p:grpSpPr>
        <a:xfrm>
          <a:off x="0" y="0"/>
          <a:ext cx="0" cy="0"/>
          <a:chOff x="0" y="0"/>
          <a:chExt cx="0" cy="0"/>
        </a:xfrm>
      </p:grpSpPr>
      <p:pic>
        <p:nvPicPr>
          <p:cNvPr id="6"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9" name="Title"/>
          <p:cNvSpPr>
            <a:spLocks noGrp="1"/>
          </p:cNvSpPr>
          <p:nvPr>
            <p:ph type="title" hasCustomPrompt="1"/>
          </p:nvPr>
        </p:nvSpPr>
        <p:spPr>
          <a:xfrm>
            <a:off x="0" y="2194768"/>
            <a:ext cx="12192001" cy="1081833"/>
          </a:xfrm>
          <a:prstGeom prst="rect">
            <a:avLst/>
          </a:prstGeom>
        </p:spPr>
        <p:txBody>
          <a:bodyPr/>
          <a:lstStyle>
            <a:lvl1pPr algn="ctr">
              <a:defRPr lang="en-US" sz="5400" b="0" kern="1200" cap="none" spc="0" baseline="0" dirty="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
        <p:nvSpPr>
          <p:cNvPr id="11" name="Presenter"/>
          <p:cNvSpPr>
            <a:spLocks noGrp="1"/>
          </p:cNvSpPr>
          <p:nvPr>
            <p:ph type="body" sz="quarter" idx="10" hasCustomPrompt="1"/>
          </p:nvPr>
        </p:nvSpPr>
        <p:spPr>
          <a:xfrm>
            <a:off x="-1588" y="3276600"/>
            <a:ext cx="12192000" cy="990600"/>
          </a:xfrm>
          <a:prstGeom prst="rect">
            <a:avLst/>
          </a:prstGeom>
        </p:spPr>
        <p:txBody>
          <a:bodyPr/>
          <a:lstStyle>
            <a:lvl1pPr marL="0" indent="0" algn="ctr">
              <a:buNone/>
              <a:defRPr lang="en-US" sz="2200" b="0" kern="1200" cap="none" spc="-102" baseline="0" dirty="0">
                <a:ln w="3175">
                  <a:noFill/>
                </a:ln>
                <a:solidFill>
                  <a:srgbClr val="FFFFFF"/>
                </a:solidFill>
                <a:effectLst/>
                <a:latin typeface="+mj-lt"/>
                <a:ea typeface="+mn-ea"/>
                <a:cs typeface="Segoe UI" pitchFamily="34" charset="0"/>
              </a:defRPr>
            </a:lvl1pPr>
          </a:lstStyle>
          <a:p>
            <a:pPr lvl="0"/>
            <a:r>
              <a:rPr lang="en-US" dirty="0" smtClean="0"/>
              <a:t>Presenter</a:t>
            </a:r>
            <a:endParaRPr lang="en-US" dirty="0"/>
          </a:p>
        </p:txBody>
      </p:sp>
    </p:spTree>
    <p:extLst>
      <p:ext uri="{BB962C8B-B14F-4D97-AF65-F5344CB8AC3E}">
        <p14:creationId xmlns:p14="http://schemas.microsoft.com/office/powerpoint/2010/main" val="2153966380"/>
      </p:ext>
    </p:extLst>
  </p:cSld>
  <p:clrMapOvr>
    <a:masterClrMapping/>
  </p:clrMapOvr>
  <p:transition>
    <p:fade/>
  </p:transition>
  <p:timing>
    <p:tnLst>
      <p:par>
        <p:cTn id="1" dur="indefinite" restart="never" nodeType="tmRoot"/>
      </p:par>
    </p:tnLst>
  </p:timing>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bwMode="auto">
          <a:xfrm>
            <a:off x="8884871" y="-1"/>
            <a:ext cx="3307130" cy="6855083"/>
          </a:xfrm>
          <a:prstGeom prst="rect">
            <a:avLst/>
          </a:prstGeom>
          <a:solidFill>
            <a:srgbClr val="00AEEF"/>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ndParaRPr>
          </a:p>
        </p:txBody>
      </p:sp>
      <p:sp>
        <p:nvSpPr>
          <p:cNvPr id="6" name="Rounded Rectangle 29"/>
          <p:cNvSpPr/>
          <p:nvPr userDrawn="1"/>
        </p:nvSpPr>
        <p:spPr bwMode="black">
          <a:xfrm>
            <a:off x="9884269" y="1944139"/>
            <a:ext cx="1308334" cy="3044320"/>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5"/>
          <p:cNvSpPr>
            <a:spLocks noGrp="1"/>
          </p:cNvSpPr>
          <p:nvPr>
            <p:ph type="title" idx="4294967295"/>
          </p:nvPr>
        </p:nvSpPr>
        <p:spPr>
          <a:xfrm>
            <a:off x="461264" y="158735"/>
            <a:ext cx="3694118" cy="2413891"/>
          </a:xfrm>
          <a:prstGeom prst="rect">
            <a:avLst/>
          </a:prstGeom>
        </p:spPr>
        <p:txBody>
          <a:bodyPr anchor="ctr">
            <a:noAutofit/>
          </a:bodyPr>
          <a:lstStyle>
            <a:lvl1pPr>
              <a:defRPr sz="8800"/>
            </a:lvl1pPr>
          </a:lstStyle>
          <a:p>
            <a:r>
              <a:rPr lang="en-US" sz="8798" smtClean="0">
                <a:solidFill>
                  <a:schemeClr val="bg1">
                    <a:alpha val="99000"/>
                  </a:schemeClr>
                </a:solidFill>
              </a:rPr>
              <a:t>Click to edit Master title style</a:t>
            </a:r>
            <a:endParaRPr lang="en-US" sz="8798" dirty="0">
              <a:solidFill>
                <a:schemeClr val="bg1">
                  <a:alpha val="99000"/>
                </a:schemeClr>
              </a:solidFill>
            </a:endParaRPr>
          </a:p>
        </p:txBody>
      </p:sp>
    </p:spTree>
    <p:extLst>
      <p:ext uri="{BB962C8B-B14F-4D97-AF65-F5344CB8AC3E}">
        <p14:creationId xmlns:p14="http://schemas.microsoft.com/office/powerpoint/2010/main" val="2257946326"/>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835"/>
            <a:ext cx="12192000" cy="6852165"/>
          </a:xfrm>
          <a:prstGeom prst="rect">
            <a:avLst/>
          </a:prstGeom>
        </p:spPr>
      </p:pic>
      <p:sp>
        <p:nvSpPr>
          <p:cNvPr id="8" name="Rectangle 7"/>
          <p:cNvSpPr/>
          <p:nvPr userDrawn="1"/>
        </p:nvSpPr>
        <p:spPr bwMode="auto">
          <a:xfrm>
            <a:off x="10187268" y="-1"/>
            <a:ext cx="2004732" cy="6855083"/>
          </a:xfrm>
          <a:prstGeom prst="rect">
            <a:avLst/>
          </a:prstGeom>
          <a:solidFill>
            <a:srgbClr val="8CC600"/>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ndParaRPr>
          </a:p>
        </p:txBody>
      </p:sp>
      <p:sp>
        <p:nvSpPr>
          <p:cNvPr id="9" name="Freeform 64"/>
          <p:cNvSpPr>
            <a:spLocks noEditPoints="1"/>
          </p:cNvSpPr>
          <p:nvPr userDrawn="1"/>
        </p:nvSpPr>
        <p:spPr bwMode="black">
          <a:xfrm flipH="1">
            <a:off x="10598291" y="233151"/>
            <a:ext cx="1182686" cy="90830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43" tIns="41972" rIns="83943" bIns="41972" numCol="1" anchor="t" anchorCtr="0" compatLnSpc="1">
            <a:prstTxWarp prst="textNoShape">
              <a:avLst/>
            </a:prstTxWarp>
          </a:bodyPr>
          <a:lstStyle/>
          <a:p>
            <a:pPr marL="0" marR="0" lvl="0" indent="0" defTabSz="932559"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smtClean="0">
              <a:ln>
                <a:noFill/>
              </a:ln>
              <a:solidFill>
                <a:srgbClr val="292929"/>
              </a:solidFill>
              <a:effectLst/>
              <a:uLnTx/>
              <a:uFillTx/>
            </a:endParaRPr>
          </a:p>
        </p:txBody>
      </p:sp>
      <p:sp>
        <p:nvSpPr>
          <p:cNvPr id="4" name="Text Placeholder 3"/>
          <p:cNvSpPr>
            <a:spLocks noGrp="1"/>
          </p:cNvSpPr>
          <p:nvPr>
            <p:ph type="body" sz="quarter" idx="10"/>
          </p:nvPr>
        </p:nvSpPr>
        <p:spPr>
          <a:xfrm>
            <a:off x="589800" y="233151"/>
            <a:ext cx="9310688" cy="6416675"/>
          </a:xfrm>
          <a:prstGeom prst="rect">
            <a:avLst/>
          </a:prstGeom>
        </p:spPr>
        <p:txBody>
          <a:bodyPr/>
          <a:lstStyle>
            <a:lvl1pPr marL="0" indent="0">
              <a:buNone/>
              <a:defRPr sz="3600"/>
            </a:lvl1pPr>
            <a:lvl2pPr>
              <a:defRPr sz="3600"/>
            </a:lvl2pPr>
            <a:lvl3pPr>
              <a:defRPr sz="3600"/>
            </a:lvl3pPr>
            <a:lvl4pPr>
              <a:defRPr sz="3600"/>
            </a:lvl4pPr>
            <a:lvl5pPr>
              <a:defRPr sz="3600"/>
            </a:lvl5pPr>
          </a:lstStyle>
          <a:p>
            <a:pPr lvl="0"/>
            <a:r>
              <a:rPr lang="en-US" smtClean="0"/>
              <a:t>Click to edit Master text styles</a:t>
            </a:r>
          </a:p>
        </p:txBody>
      </p:sp>
    </p:spTree>
    <p:extLst>
      <p:ext uri="{BB962C8B-B14F-4D97-AF65-F5344CB8AC3E}">
        <p14:creationId xmlns:p14="http://schemas.microsoft.com/office/powerpoint/2010/main" val="2685348906"/>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E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 name="Text Box 3"/>
          <p:cNvSpPr txBox="1">
            <a:spLocks noChangeArrowheads="1"/>
          </p:cNvSpPr>
          <p:nvPr userDrawn="1"/>
        </p:nvSpPr>
        <p:spPr bwMode="blackWhite">
          <a:xfrm>
            <a:off x="450202" y="5503176"/>
            <a:ext cx="8639369" cy="711824"/>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a:t>
            </a:r>
            <a:r>
              <a:rPr lang="en-US" sz="686" dirty="0" smtClean="0">
                <a:gradFill>
                  <a:gsLst>
                    <a:gs pos="0">
                      <a:srgbClr val="FFFFFF"/>
                    </a:gs>
                    <a:gs pos="100000">
                      <a:srgbClr val="FFFFFF"/>
                    </a:gs>
                  </a:gsLst>
                  <a:lin ang="5400000" scaled="0"/>
                </a:gradFill>
                <a:cs typeface="Segoe UI" pitchFamily="34" charset="0"/>
              </a:rPr>
              <a:t>2014 </a:t>
            </a:r>
            <a:r>
              <a:rPr lang="en-US" sz="686" dirty="0">
                <a:gradFill>
                  <a:gsLst>
                    <a:gs pos="0">
                      <a:srgbClr val="FFFFFF"/>
                    </a:gs>
                    <a:gs pos="100000">
                      <a:srgbClr val="FFFFFF"/>
                    </a:gs>
                  </a:gsLst>
                  <a:lin ang="5400000" scaled="0"/>
                </a:gradFill>
                <a:cs typeface="Segoe UI" pitchFamily="34" charset="0"/>
              </a:rPr>
              <a:t>Microsoft Corporation. All rights reserved. Microsoft, Windows, Windows Vista and other product names are or may be registered trademarks and/or trademarks in the U.S. and/or other countries.</a:t>
            </a:r>
          </a:p>
          <a:p>
            <a:pPr defTabSz="913924" eaLnBrk="0" hangingPunct="0"/>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916" y="2968090"/>
            <a:ext cx="3223861" cy="690695"/>
          </a:xfrm>
          <a:prstGeom prst="rect">
            <a:avLst/>
          </a:prstGeom>
        </p:spPr>
      </p:pic>
    </p:spTree>
    <p:extLst>
      <p:ext uri="{BB962C8B-B14F-4D97-AF65-F5344CB8AC3E}">
        <p14:creationId xmlns:p14="http://schemas.microsoft.com/office/powerpoint/2010/main" val="1220158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6176" y="2816939"/>
            <a:ext cx="11034445" cy="2387600"/>
          </a:xfrm>
          <a:prstGeom prst="rect">
            <a:avLst/>
          </a:prstGeom>
        </p:spPr>
        <p:txBody>
          <a:bodyPr anchor="b">
            <a:noAutofit/>
          </a:bodyPr>
          <a:lstStyle>
            <a:lvl1pPr algn="l">
              <a:defRPr sz="23893">
                <a:solidFill>
                  <a:schemeClr val="bg1"/>
                </a:solidFill>
              </a:defRPr>
            </a:lvl1pPr>
          </a:lstStyle>
          <a:p>
            <a:r>
              <a:rPr lang="en-US" dirty="0" smtClean="0"/>
              <a:t>web</a:t>
            </a:r>
            <a:endParaRPr lang="en-US" dirty="0"/>
          </a:p>
        </p:txBody>
      </p:sp>
    </p:spTree>
    <p:extLst>
      <p:ext uri="{BB962C8B-B14F-4D97-AF65-F5344CB8AC3E}">
        <p14:creationId xmlns:p14="http://schemas.microsoft.com/office/powerpoint/2010/main" val="1898672304"/>
      </p:ext>
    </p:extLst>
  </p:cSld>
  <p:clrMapOvr>
    <a:masterClrMapping/>
  </p:clrMapOvr>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3"/>
            <a:ext cx="11151917" cy="747897"/>
          </a:xfrm>
          <a:prstGeom prst="rect">
            <a:avLst/>
          </a:prstGeom>
        </p:spPr>
        <p:txBody>
          <a:bodyPr/>
          <a:lstStyle>
            <a:lvl1pPr>
              <a:defRPr sz="5398"/>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9" y="1447800"/>
            <a:ext cx="11151917" cy="946413"/>
          </a:xfrm>
          <a:prstGeom prst="rect">
            <a:avLst/>
          </a:prstGeom>
        </p:spPr>
        <p:txBody>
          <a:bodyPr/>
          <a:lstStyle>
            <a:lvl1pPr marL="3174" indent="0">
              <a:spcBef>
                <a:spcPts val="0"/>
              </a:spcBef>
              <a:spcAft>
                <a:spcPts val="900"/>
              </a:spcAft>
              <a:buSzPct val="80000"/>
              <a:buFont typeface="Arial" pitchFamily="34" charset="0"/>
              <a:buNone/>
              <a:defRPr sz="3999" spc="-100" baseline="0">
                <a:gradFill>
                  <a:gsLst>
                    <a:gs pos="0">
                      <a:srgbClr val="595959"/>
                    </a:gs>
                    <a:gs pos="86000">
                      <a:srgbClr val="595959"/>
                    </a:gs>
                  </a:gsLst>
                  <a:lin ang="5400000" scaled="0"/>
                </a:gradFill>
                <a:latin typeface="Segoe UI Light" pitchFamily="34" charset="0"/>
              </a:defRPr>
            </a:lvl1pPr>
            <a:lvl2pPr marL="3174" indent="0">
              <a:spcBef>
                <a:spcPts val="0"/>
              </a:spcBef>
              <a:buSzPct val="80000"/>
              <a:buFont typeface="Arial" pitchFamily="34" charset="0"/>
              <a:buNone/>
              <a:defRPr sz="1999" spc="-50" baseline="0">
                <a:gradFill>
                  <a:gsLst>
                    <a:gs pos="0">
                      <a:srgbClr val="595959"/>
                    </a:gs>
                    <a:gs pos="86000">
                      <a:srgbClr val="595959"/>
                    </a:gs>
                  </a:gsLst>
                  <a:lin ang="5400000" scaled="0"/>
                </a:gradFill>
              </a:defRPr>
            </a:lvl2pPr>
            <a:lvl3pPr marL="1258510" indent="-403104">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482" indent="-34597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0931" indent="-336449">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975836738"/>
      </p:ext>
    </p:extLst>
  </p:cSld>
  <p:clrMapOvr>
    <a:masterClrMapping/>
  </p:clrMapOvr>
  <p:transition>
    <p:fade/>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userDrawn="1">
  <p:cSld name="Title Slide_Color  2">
    <p:spTree>
      <p:nvGrpSpPr>
        <p:cNvPr id="1" name=""/>
        <p:cNvGrpSpPr/>
        <p:nvPr/>
      </p:nvGrpSpPr>
      <p:grpSpPr>
        <a:xfrm>
          <a:off x="0" y="0"/>
          <a:ext cx="0" cy="0"/>
          <a:chOff x="0" y="0"/>
          <a:chExt cx="0" cy="0"/>
        </a:xfrm>
      </p:grpSpPr>
      <p:sp>
        <p:nvSpPr>
          <p:cNvPr id="7" name="Text Placeholder 6"/>
          <p:cNvSpPr>
            <a:spLocks noGrp="1"/>
          </p:cNvSpPr>
          <p:nvPr>
            <p:ph type="body" sz="quarter" idx="11"/>
          </p:nvPr>
        </p:nvSpPr>
        <p:spPr>
          <a:xfrm>
            <a:off x="269240" y="5670380"/>
            <a:ext cx="11653523" cy="896552"/>
          </a:xfrm>
        </p:spPr>
        <p:txBody>
          <a:bodyPr lIns="182880" tIns="146304" rIns="182880" bIns="146304" anchor="b">
            <a:noAutofit/>
          </a:bodyPr>
          <a:lstStyle>
            <a:lvl1pPr>
              <a:defRPr sz="1960" baseline="0">
                <a:latin typeface="+mn-lt"/>
              </a:defRPr>
            </a:lvl1pPr>
          </a:lstStyle>
          <a:p>
            <a:pPr lvl="0"/>
            <a:r>
              <a:rPr lang="en-US" dirty="0" smtClean="0"/>
              <a:t>Click to edit Master text styles</a:t>
            </a:r>
            <a:endParaRPr lang="en-US" dirty="0"/>
          </a:p>
        </p:txBody>
      </p:sp>
      <p:sp>
        <p:nvSpPr>
          <p:cNvPr id="2" name="Title 1"/>
          <p:cNvSpPr>
            <a:spLocks noGrp="1"/>
          </p:cNvSpPr>
          <p:nvPr>
            <p:ph type="title"/>
          </p:nvPr>
        </p:nvSpPr>
        <p:spPr>
          <a:xfrm>
            <a:off x="269240" y="2084174"/>
            <a:ext cx="11653523" cy="894996"/>
          </a:xfrm>
        </p:spPr>
        <p:txBody>
          <a:bodyPr/>
          <a:lstStyle>
            <a:lvl1pPr>
              <a:defRPr sz="5292"/>
            </a:lvl1pPr>
          </a:lstStyle>
          <a:p>
            <a:r>
              <a:rPr lang="en-US" dirty="0" smtClean="0"/>
              <a:t>Click to edit Master title style</a:t>
            </a:r>
            <a:endParaRPr lang="en-US" dirty="0"/>
          </a:p>
        </p:txBody>
      </p:sp>
    </p:spTree>
    <p:extLst>
      <p:ext uri="{BB962C8B-B14F-4D97-AF65-F5344CB8AC3E}">
        <p14:creationId xmlns:p14="http://schemas.microsoft.com/office/powerpoint/2010/main" val="32677422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69466" y="2709521"/>
            <a:ext cx="10722224" cy="1266359"/>
          </a:xfrm>
          <a:prstGeom prst="rect">
            <a:avLst/>
          </a:prstGeom>
        </p:spPr>
        <p:txBody>
          <a:bodyPr>
            <a:noAutofit/>
          </a:bodyPr>
          <a:lstStyle>
            <a:lvl1pPr algn="ctr">
              <a:defRPr sz="8000"/>
            </a:lvl1pPr>
          </a:lstStyle>
          <a:p>
            <a:pPr algn="ctr"/>
            <a:r>
              <a:rPr lang="en-US" sz="7998" dirty="0" smtClean="0"/>
              <a:t>Statement</a:t>
            </a:r>
            <a:endParaRPr lang="en-US" sz="7998" dirty="0"/>
          </a:p>
        </p:txBody>
      </p:sp>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3732165487"/>
      </p:ext>
    </p:extLst>
  </p:cSld>
  <p:clrMapOvr>
    <a:masterClrMapping/>
  </p:clrMapOvr>
  <p:transition>
    <p:fade/>
  </p:transition>
  <p:timing>
    <p:tnLst>
      <p:par>
        <p:cTn id="1" dur="indefinite" restart="never" nodeType="tmRoot"/>
      </p:par>
    </p:tnLst>
  </p:timing>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500372479"/>
      </p:ext>
    </p:extLst>
  </p:cSld>
  <p:clrMapOvr>
    <a:masterClrMapping/>
  </p:clrMapOvr>
  <p:transition>
    <p:fade/>
  </p:transition>
  <p:timing>
    <p:tnLst>
      <p:par>
        <p:cTn id="1" dur="indefinite" restart="never" nodeType="tmRoot"/>
      </p:par>
    </p:tnLst>
  </p:timing>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913444099"/>
      </p:ext>
    </p:extLst>
  </p:cSld>
  <p:clrMapOvr>
    <a:masterClrMapping/>
  </p:clrMapOvr>
  <p:transition>
    <p:fade/>
  </p:transition>
  <p:timing>
    <p:tnLst>
      <p:par>
        <p:cTn id="1" dur="indefinite" restart="never" nodeType="tmRoot"/>
      </p:par>
    </p:tnLst>
  </p:timing>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6"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Tree>
    <p:extLst>
      <p:ext uri="{BB962C8B-B14F-4D97-AF65-F5344CB8AC3E}">
        <p14:creationId xmlns:p14="http://schemas.microsoft.com/office/powerpoint/2010/main" val="264086258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7"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866025619"/>
      </p:ext>
    </p:extLst>
  </p:cSld>
  <p:clrMapOvr>
    <a:masterClrMapping/>
  </p:clrMapOvr>
  <p:transition>
    <p:fade/>
  </p:transition>
  <p:timing>
    <p:tnLst>
      <p:par>
        <p:cTn id="1" dur="indefinite" restart="never" nodeType="tmRoot"/>
      </p:par>
    </p:tnLst>
  </p:timing>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637976168"/>
      </p:ext>
    </p:extLst>
  </p:cSld>
  <p:clrMapOvr>
    <a:masterClrMapping/>
  </p:clrMapOvr>
  <p:transition>
    <p:fade/>
  </p:transition>
  <p:timing>
    <p:tnLst>
      <p:par>
        <p:cTn id="1" dur="indefinite" restart="never" nodeType="tmRoot"/>
      </p:par>
    </p:tnLst>
  </p:timing>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p:nvPicPr>
        <p:blipFill>
          <a:blip r:embed="rId37" cstate="print">
            <a:extLst>
              <a:ext uri="{28A0092B-C50C-407E-A947-70E740481C1C}">
                <a14:useLocalDpi xmlns:a14="http://schemas.microsoft.com/office/drawing/2010/main" val="0"/>
              </a:ext>
            </a:extLst>
          </a:blip>
          <a:stretch>
            <a:fillRect/>
          </a:stretch>
        </p:blipFill>
        <p:spPr>
          <a:xfrm rot="5400000">
            <a:off x="10325051" y="1906413"/>
            <a:ext cx="4214127" cy="401305"/>
          </a:xfrm>
          <a:prstGeom prst="rect">
            <a:avLst/>
          </a:prstGeom>
        </p:spPr>
      </p:pic>
      <p:pic>
        <p:nvPicPr>
          <p:cNvPr id="8" name="Logo" descr="MS Logo White.png"/>
          <p:cNvPicPr>
            <a:picLocks noChangeAspect="1"/>
          </p:cNvPicPr>
          <p:nvPr/>
        </p:nvPicPr>
        <p:blipFill>
          <a:blip r:embed="rId38"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86610968"/>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 id="2147483750" r:id="rId18"/>
    <p:sldLayoutId id="2147483751" r:id="rId19"/>
    <p:sldLayoutId id="2147483774" r:id="rId20"/>
    <p:sldLayoutId id="2147483775" r:id="rId21"/>
    <p:sldLayoutId id="2147483753" r:id="rId22"/>
    <p:sldLayoutId id="2147483754" r:id="rId23"/>
    <p:sldLayoutId id="2147483755" r:id="rId24"/>
    <p:sldLayoutId id="2147483756" r:id="rId25"/>
    <p:sldLayoutId id="2147483757" r:id="rId26"/>
    <p:sldLayoutId id="2147483768" r:id="rId27"/>
    <p:sldLayoutId id="2147483769" r:id="rId28"/>
    <p:sldLayoutId id="2147483770" r:id="rId29"/>
    <p:sldLayoutId id="2147483771" r:id="rId30"/>
    <p:sldLayoutId id="2147483773" r:id="rId31"/>
    <p:sldLayoutId id="2147483767" r:id="rId32"/>
    <p:sldLayoutId id="2147483777" r:id="rId33"/>
    <p:sldLayoutId id="2147483778" r:id="rId34"/>
    <p:sldLayoutId id="2147483779" r:id="rId35"/>
  </p:sldLayoutIdLst>
  <p:transition>
    <p:fade/>
  </p:transition>
  <p:timing>
    <p:tnLst>
      <p:par>
        <p:cTn id="1" dur="indefinite" restart="never" nodeType="tmRoot"/>
      </p:par>
    </p:tnLst>
  </p:timing>
  <p:hf hdr="0" ftr="0" dt="0"/>
  <p:txStyles>
    <p:title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35.xml"/><Relationship Id="rId5" Type="http://schemas.openxmlformats.org/officeDocument/2006/relationships/image" Target="../media/image14.jpeg"/><Relationship Id="rId4" Type="http://schemas.openxmlformats.org/officeDocument/2006/relationships/image" Target="../media/image1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1.xml"/></Relationships>
</file>

<file path=ppt/slides/_rels/slide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smtClean="0"/>
              <a:t>Azure </a:t>
            </a:r>
            <a:r>
              <a:rPr lang="en-US" dirty="0" err="1" smtClean="0"/>
              <a:t>Cloudcamp</a:t>
            </a:r>
            <a:endParaRPr lang="en-US" dirty="0"/>
          </a:p>
        </p:txBody>
      </p:sp>
      <p:sp>
        <p:nvSpPr>
          <p:cNvPr id="3" name="Text Placeholder 2"/>
          <p:cNvSpPr>
            <a:spLocks noGrp="1"/>
          </p:cNvSpPr>
          <p:nvPr>
            <p:ph type="body" sz="quarter" idx="10"/>
          </p:nvPr>
        </p:nvSpPr>
        <p:spPr/>
        <p:txBody>
          <a:bodyPr/>
          <a:lstStyle/>
          <a:p>
            <a:r>
              <a:rPr lang="es-CO" dirty="0" smtClean="0"/>
              <a:t>Andrés Londoño</a:t>
            </a:r>
            <a:endParaRPr lang="en-US" dirty="0"/>
          </a:p>
        </p:txBody>
      </p:sp>
    </p:spTree>
    <p:extLst>
      <p:ext uri="{BB962C8B-B14F-4D97-AF65-F5344CB8AC3E}">
        <p14:creationId xmlns:p14="http://schemas.microsoft.com/office/powerpoint/2010/main" val="836227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589" y="894"/>
            <a:ext cx="3519249" cy="939464"/>
          </a:xfrm>
          <a:solidFill>
            <a:schemeClr val="bg2">
              <a:lumMod val="25000"/>
              <a:alpha val="70000"/>
            </a:schemeClr>
          </a:solidFill>
        </p:spPr>
        <p:txBody>
          <a:bodyPr>
            <a:normAutofit/>
          </a:bodyPr>
          <a:lstStyle/>
          <a:p>
            <a:r>
              <a:rPr lang="es-CO" dirty="0" smtClean="0"/>
              <a:t>Contacto</a:t>
            </a:r>
            <a:endParaRPr lang="es-CO" dirty="0"/>
          </a:p>
        </p:txBody>
      </p:sp>
      <p:grpSp>
        <p:nvGrpSpPr>
          <p:cNvPr id="16" name="Grupo 15"/>
          <p:cNvGrpSpPr/>
          <p:nvPr/>
        </p:nvGrpSpPr>
        <p:grpSpPr>
          <a:xfrm>
            <a:off x="4854578" y="1676857"/>
            <a:ext cx="6400720" cy="3408099"/>
            <a:chOff x="6343136" y="1711209"/>
            <a:chExt cx="5494637" cy="3408987"/>
          </a:xfrm>
          <a:solidFill>
            <a:schemeClr val="bg2">
              <a:lumMod val="25000"/>
              <a:alpha val="70000"/>
            </a:schemeClr>
          </a:solidFill>
        </p:grpSpPr>
        <p:sp>
          <p:nvSpPr>
            <p:cNvPr id="4" name="Subtitle 2"/>
            <p:cNvSpPr txBox="1">
              <a:spLocks/>
            </p:cNvSpPr>
            <p:nvPr/>
          </p:nvSpPr>
          <p:spPr>
            <a:xfrm>
              <a:off x="6343136" y="1711209"/>
              <a:ext cx="5494637" cy="3408987"/>
            </a:xfrm>
            <a:prstGeom prst="rect">
              <a:avLst/>
            </a:prstGeom>
            <a:grpFill/>
          </p:spPr>
          <p:txBody>
            <a:bodyPr/>
            <a:lstStyle>
              <a:lvl1pPr marL="0" indent="0" algn="l" defTabSz="914166" rtl="0" eaLnBrk="1" latinLnBrk="0" hangingPunct="1">
                <a:spcBef>
                  <a:spcPct val="20000"/>
                </a:spcBef>
                <a:buFont typeface="Arial" pitchFamily="34" charset="0"/>
                <a:buNone/>
                <a:defRPr sz="3600" kern="1200">
                  <a:gradFill>
                    <a:gsLst>
                      <a:gs pos="66981">
                        <a:schemeClr val="tx1">
                          <a:lumMod val="75000"/>
                          <a:lumOff val="25000"/>
                        </a:schemeClr>
                      </a:gs>
                      <a:gs pos="0">
                        <a:schemeClr val="tx1">
                          <a:lumMod val="75000"/>
                          <a:lumOff val="25000"/>
                        </a:schemeClr>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66981">
                        <a:schemeClr val="tx1">
                          <a:lumMod val="75000"/>
                          <a:lumOff val="25000"/>
                        </a:schemeClr>
                      </a:gs>
                      <a:gs pos="0">
                        <a:schemeClr val="tx1">
                          <a:lumMod val="75000"/>
                          <a:lumOff val="25000"/>
                        </a:schemeClr>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66981">
                        <a:schemeClr val="tx1">
                          <a:lumMod val="75000"/>
                          <a:lumOff val="25000"/>
                        </a:schemeClr>
                      </a:gs>
                      <a:gs pos="0">
                        <a:schemeClr val="tx1">
                          <a:lumMod val="75000"/>
                          <a:lumOff val="25000"/>
                        </a:schemeClr>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66981">
                        <a:schemeClr val="tx1">
                          <a:lumMod val="75000"/>
                          <a:lumOff val="25000"/>
                        </a:schemeClr>
                      </a:gs>
                      <a:gs pos="0">
                        <a:schemeClr val="tx1">
                          <a:lumMod val="75000"/>
                          <a:lumOff val="25000"/>
                        </a:schemeClr>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66981">
                        <a:schemeClr val="tx1">
                          <a:lumMod val="75000"/>
                          <a:lumOff val="25000"/>
                        </a:schemeClr>
                      </a:gs>
                      <a:gs pos="0">
                        <a:schemeClr val="tx1">
                          <a:lumMod val="75000"/>
                          <a:lumOff val="25000"/>
                        </a:schemeClr>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s-CO" sz="3528" b="1" dirty="0" smtClean="0">
                  <a:solidFill>
                    <a:schemeClr val="bg1"/>
                  </a:solidFill>
                  <a:latin typeface="Segoe UI Light" panose="020B0502040204020203" pitchFamily="34" charset="0"/>
                  <a:cs typeface="Segoe UI Light" panose="020B0502040204020203" pitchFamily="34" charset="0"/>
                </a:rPr>
                <a:t>Andrés Londoño</a:t>
              </a:r>
              <a:endParaRPr lang="es-CO" sz="3528" b="1" dirty="0">
                <a:solidFill>
                  <a:schemeClr val="bg1"/>
                </a:solidFill>
                <a:latin typeface="Segoe UI Light" panose="020B0502040204020203" pitchFamily="34" charset="0"/>
                <a:cs typeface="Segoe UI Light" panose="020B0502040204020203" pitchFamily="34" charset="0"/>
              </a:endParaRPr>
            </a:p>
            <a:p>
              <a:r>
                <a:rPr lang="es-CO" sz="3528" b="1" dirty="0" err="1" smtClean="0">
                  <a:solidFill>
                    <a:schemeClr val="bg1"/>
                  </a:solidFill>
                  <a:latin typeface="Segoe UI Light" panose="020B0502040204020203" pitchFamily="34" charset="0"/>
                  <a:cs typeface="Segoe UI Light" panose="020B0502040204020203" pitchFamily="34" charset="0"/>
                </a:rPr>
                <a:t>MSPartner</a:t>
              </a:r>
              <a:r>
                <a:rPr lang="es-CO" sz="3528" b="1" dirty="0" smtClean="0">
                  <a:solidFill>
                    <a:schemeClr val="bg1"/>
                  </a:solidFill>
                  <a:latin typeface="Segoe UI Light" panose="020B0502040204020203" pitchFamily="34" charset="0"/>
                  <a:cs typeface="Segoe UI Light" panose="020B0502040204020203" pitchFamily="34" charset="0"/>
                </a:rPr>
                <a:t> and </a:t>
              </a:r>
              <a:r>
                <a:rPr lang="es-CO" sz="3528" b="1" dirty="0" err="1" smtClean="0">
                  <a:solidFill>
                    <a:schemeClr val="bg1"/>
                  </a:solidFill>
                  <a:latin typeface="Segoe UI Light" panose="020B0502040204020203" pitchFamily="34" charset="0"/>
                  <a:cs typeface="Segoe UI Light" panose="020B0502040204020203" pitchFamily="34" charset="0"/>
                </a:rPr>
                <a:t>Influencer</a:t>
              </a:r>
              <a:endParaRPr lang="es-CO" sz="3528" b="1" dirty="0">
                <a:solidFill>
                  <a:schemeClr val="bg1"/>
                </a:solidFill>
                <a:latin typeface="Segoe UI Light" panose="020B0502040204020203" pitchFamily="34" charset="0"/>
                <a:cs typeface="Segoe UI Light" panose="020B0502040204020203" pitchFamily="34" charset="0"/>
              </a:endParaRPr>
            </a:p>
            <a:p>
              <a:r>
                <a:rPr lang="es-CO" sz="3528" dirty="0">
                  <a:solidFill>
                    <a:schemeClr val="bg1"/>
                  </a:solidFill>
                  <a:latin typeface="Segoe UI Light" panose="020B0502040204020203" pitchFamily="34" charset="0"/>
                  <a:cs typeface="Segoe UI Light" panose="020B0502040204020203" pitchFamily="34" charset="0"/>
                </a:rPr>
                <a:t>      </a:t>
              </a:r>
              <a:r>
                <a:rPr lang="es-CO" sz="3528" dirty="0" smtClean="0">
                  <a:solidFill>
                    <a:schemeClr val="bg1"/>
                  </a:solidFill>
                  <a:latin typeface="Segoe UI Light" panose="020B0502040204020203" pitchFamily="34" charset="0"/>
                  <a:cs typeface="Segoe UI Light" panose="020B0502040204020203" pitchFamily="34" charset="0"/>
                </a:rPr>
                <a:t> @</a:t>
              </a:r>
              <a:r>
                <a:rPr lang="es-CO" sz="3528" dirty="0" err="1" smtClean="0">
                  <a:solidFill>
                    <a:schemeClr val="bg1"/>
                  </a:solidFill>
                  <a:latin typeface="Segoe UI Light" panose="020B0502040204020203" pitchFamily="34" charset="0"/>
                  <a:cs typeface="Segoe UI Light" panose="020B0502040204020203" pitchFamily="34" charset="0"/>
                </a:rPr>
                <a:t>andreslon</a:t>
              </a:r>
              <a:endParaRPr lang="es-CO" sz="3528" dirty="0">
                <a:solidFill>
                  <a:schemeClr val="bg1"/>
                </a:solidFill>
                <a:latin typeface="Segoe UI Light" panose="020B0502040204020203" pitchFamily="34" charset="0"/>
                <a:cs typeface="Segoe UI Light" panose="020B0502040204020203" pitchFamily="34" charset="0"/>
              </a:endParaRPr>
            </a:p>
            <a:p>
              <a:r>
                <a:rPr lang="es-CO" sz="3528" dirty="0">
                  <a:solidFill>
                    <a:schemeClr val="bg1"/>
                  </a:solidFill>
                  <a:latin typeface="Segoe UI Light" panose="020B0502040204020203" pitchFamily="34" charset="0"/>
                  <a:cs typeface="Segoe UI Light" panose="020B0502040204020203" pitchFamily="34" charset="0"/>
                </a:rPr>
                <a:t>      </a:t>
              </a:r>
              <a:r>
                <a:rPr lang="es-CO" sz="3528" dirty="0" smtClean="0">
                  <a:solidFill>
                    <a:schemeClr val="bg1"/>
                  </a:solidFill>
                  <a:latin typeface="Segoe UI Light" panose="020B0502040204020203" pitchFamily="34" charset="0"/>
                  <a:cs typeface="Segoe UI Light" panose="020B0502040204020203" pitchFamily="34" charset="0"/>
                </a:rPr>
                <a:t> </a:t>
              </a:r>
              <a:r>
                <a:rPr lang="es-CO" sz="3528" dirty="0" err="1" smtClean="0">
                  <a:solidFill>
                    <a:schemeClr val="bg1"/>
                  </a:solidFill>
                  <a:latin typeface="Segoe UI Light" panose="020B0502040204020203" pitchFamily="34" charset="0"/>
                  <a:cs typeface="Segoe UI Light" panose="020B0502040204020203" pitchFamily="34" charset="0"/>
                </a:rPr>
                <a:t>geeklon</a:t>
              </a:r>
              <a:endParaRPr lang="es-CO" sz="3528" dirty="0">
                <a:solidFill>
                  <a:schemeClr val="bg1"/>
                </a:solidFill>
                <a:latin typeface="Segoe UI Light" panose="020B0502040204020203" pitchFamily="34" charset="0"/>
                <a:cs typeface="Segoe UI Light" panose="020B0502040204020203" pitchFamily="34" charset="0"/>
              </a:endParaRPr>
            </a:p>
            <a:p>
              <a:r>
                <a:rPr lang="es-CO" sz="3528" dirty="0">
                  <a:solidFill>
                    <a:schemeClr val="bg1"/>
                  </a:solidFill>
                  <a:latin typeface="Segoe UI Light" panose="020B0502040204020203" pitchFamily="34" charset="0"/>
                  <a:cs typeface="Segoe UI Light" panose="020B0502040204020203" pitchFamily="34" charset="0"/>
                </a:rPr>
                <a:t>      </a:t>
              </a:r>
              <a:r>
                <a:rPr lang="es-CO" sz="3528" dirty="0" smtClean="0">
                  <a:solidFill>
                    <a:schemeClr val="bg1"/>
                  </a:solidFill>
                  <a:latin typeface="Segoe UI Light" panose="020B0502040204020203" pitchFamily="34" charset="0"/>
                  <a:cs typeface="Segoe UI Light" panose="020B0502040204020203" pitchFamily="34" charset="0"/>
                </a:rPr>
                <a:t> andreslonblog.blogspot.com</a:t>
              </a:r>
              <a:endParaRPr lang="es-CO" sz="3528" dirty="0">
                <a:solidFill>
                  <a:schemeClr val="bg1"/>
                </a:solidFill>
                <a:latin typeface="Segoe UI Light" panose="020B0502040204020203" pitchFamily="34" charset="0"/>
                <a:cs typeface="Segoe UI Light" panose="020B0502040204020203" pitchFamily="34" charset="0"/>
              </a:endParaRPr>
            </a:p>
            <a:p>
              <a:r>
                <a:rPr lang="es-CO" sz="3528" dirty="0">
                  <a:solidFill>
                    <a:schemeClr val="bg1"/>
                  </a:solidFill>
                  <a:latin typeface="Segoe UI Light" panose="020B0502040204020203" pitchFamily="34" charset="0"/>
                  <a:cs typeface="Segoe UI Light" panose="020B0502040204020203" pitchFamily="34" charset="0"/>
                </a:rPr>
                <a:t>      </a:t>
              </a:r>
            </a:p>
          </p:txBody>
        </p:sp>
        <p:grpSp>
          <p:nvGrpSpPr>
            <p:cNvPr id="15" name="Grupo 14"/>
            <p:cNvGrpSpPr/>
            <p:nvPr/>
          </p:nvGrpSpPr>
          <p:grpSpPr>
            <a:xfrm>
              <a:off x="6457085" y="3025517"/>
              <a:ext cx="607659" cy="1282754"/>
              <a:chOff x="6251137" y="3025517"/>
              <a:chExt cx="607659" cy="1282754"/>
            </a:xfrm>
            <a:grpFill/>
          </p:grpSpPr>
          <p:pic>
            <p:nvPicPr>
              <p:cNvPr id="13" name="Imagen 1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251545" y="3701020"/>
                <a:ext cx="607251" cy="607251"/>
              </a:xfrm>
              <a:prstGeom prst="rect">
                <a:avLst/>
              </a:prstGeom>
              <a:grpFill/>
            </p:spPr>
          </p:pic>
          <p:pic>
            <p:nvPicPr>
              <p:cNvPr id="14" name="Imagen 1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251137" y="3025517"/>
                <a:ext cx="594047" cy="594047"/>
              </a:xfrm>
              <a:prstGeom prst="rect">
                <a:avLst/>
              </a:prstGeom>
              <a:grpFill/>
            </p:spPr>
          </p:pic>
        </p:grpSp>
      </p:grpSp>
      <p:pic>
        <p:nvPicPr>
          <p:cNvPr id="5" name="Imagen 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7769" y="6323846"/>
            <a:ext cx="2160427" cy="462144"/>
          </a:xfrm>
          <a:prstGeom prst="rect">
            <a:avLst/>
          </a:prstGeom>
        </p:spPr>
      </p:pic>
      <p:pic>
        <p:nvPicPr>
          <p:cNvPr id="3074" name="Picture 2" descr="http://andreslonblob.blob.core.windows.net/images/Me.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1282" y="1852806"/>
            <a:ext cx="3495366" cy="35080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269704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r>
              <a:rPr lang="en-US" sz="6000" dirty="0" smtClean="0"/>
              <a:t>El </a:t>
            </a:r>
            <a:r>
              <a:rPr lang="en-US" sz="6000" dirty="0" err="1" smtClean="0"/>
              <a:t>Repositorio</a:t>
            </a:r>
            <a:endParaRPr lang="en-US" sz="6000" dirty="0"/>
          </a:p>
        </p:txBody>
      </p:sp>
      <p:sp>
        <p:nvSpPr>
          <p:cNvPr id="2" name="Text Placeholder 1"/>
          <p:cNvSpPr>
            <a:spLocks noGrp="1"/>
          </p:cNvSpPr>
          <p:nvPr>
            <p:ph sz="quarter" idx="10"/>
          </p:nvPr>
        </p:nvSpPr>
        <p:spPr/>
        <p:txBody>
          <a:bodyPr/>
          <a:lstStyle/>
          <a:p>
            <a:pPr marL="0" indent="0">
              <a:buNone/>
            </a:pPr>
            <a:endParaRPr lang="es-CO" sz="5400" dirty="0" smtClean="0"/>
          </a:p>
          <a:p>
            <a:pPr marL="0" indent="0">
              <a:buNone/>
            </a:pPr>
            <a:endParaRPr lang="es-CO" sz="5400" dirty="0"/>
          </a:p>
          <a:p>
            <a:pPr marL="0" indent="0" algn="ctr">
              <a:buNone/>
            </a:pPr>
            <a:r>
              <a:rPr lang="en-US" sz="5400" dirty="0" smtClean="0"/>
              <a:t>github.com/</a:t>
            </a:r>
            <a:r>
              <a:rPr lang="en-US" sz="5400" dirty="0" smtClean="0">
                <a:solidFill>
                  <a:schemeClr val="accent6">
                    <a:lumMod val="40000"/>
                    <a:lumOff val="60000"/>
                  </a:schemeClr>
                </a:solidFill>
              </a:rPr>
              <a:t>Ninja-Labs</a:t>
            </a:r>
            <a:r>
              <a:rPr lang="en-US" sz="5400" dirty="0" smtClean="0"/>
              <a:t>/</a:t>
            </a:r>
            <a:r>
              <a:rPr lang="en-US" sz="5400" dirty="0" smtClean="0">
                <a:solidFill>
                  <a:schemeClr val="accent1">
                    <a:lumMod val="60000"/>
                    <a:lumOff val="40000"/>
                  </a:schemeClr>
                </a:solidFill>
              </a:rPr>
              <a:t>azure</a:t>
            </a:r>
          </a:p>
          <a:p>
            <a:pPr marL="0" indent="0" algn="ctr">
              <a:buNone/>
            </a:pPr>
            <a:r>
              <a:rPr lang="en-US" sz="5400" dirty="0" smtClean="0">
                <a:solidFill>
                  <a:schemeClr val="accent1">
                    <a:lumMod val="60000"/>
                    <a:lumOff val="40000"/>
                  </a:schemeClr>
                </a:solidFill>
                <a:sym typeface="Wingdings" panose="05000000000000000000" pitchFamily="2" charset="2"/>
              </a:rPr>
              <a:t> </a:t>
            </a:r>
            <a:r>
              <a:rPr lang="en-US" sz="5400" dirty="0">
                <a:solidFill>
                  <a:schemeClr val="accent1">
                    <a:lumMod val="60000"/>
                    <a:lumOff val="40000"/>
                  </a:schemeClr>
                </a:solidFill>
                <a:sym typeface="Wingdings" panose="05000000000000000000" pitchFamily="2" charset="2"/>
              </a:rPr>
              <a:t>8. </a:t>
            </a:r>
            <a:r>
              <a:rPr lang="en-US" sz="5400" dirty="0" err="1">
                <a:solidFill>
                  <a:schemeClr val="accent1">
                    <a:lumMod val="60000"/>
                    <a:lumOff val="40000"/>
                  </a:schemeClr>
                </a:solidFill>
                <a:sym typeface="Wingdings" panose="05000000000000000000" pitchFamily="2" charset="2"/>
              </a:rPr>
              <a:t>WebApps</a:t>
            </a:r>
            <a:r>
              <a:rPr lang="en-US" sz="5400" dirty="0">
                <a:solidFill>
                  <a:schemeClr val="accent1">
                    <a:lumMod val="60000"/>
                    <a:lumOff val="40000"/>
                  </a:schemeClr>
                </a:solidFill>
                <a:sym typeface="Wingdings" panose="05000000000000000000" pitchFamily="2" charset="2"/>
              </a:rPr>
              <a:t> MVC 5 and </a:t>
            </a:r>
            <a:r>
              <a:rPr lang="en-US" sz="5400" dirty="0" err="1">
                <a:solidFill>
                  <a:schemeClr val="accent1">
                    <a:lumMod val="60000"/>
                    <a:lumOff val="40000"/>
                  </a:schemeClr>
                </a:solidFill>
                <a:sym typeface="Wingdings" panose="05000000000000000000" pitchFamily="2" charset="2"/>
              </a:rPr>
              <a:t>Javascript</a:t>
            </a:r>
            <a:r>
              <a:rPr lang="en-US" sz="5400" dirty="0">
                <a:solidFill>
                  <a:schemeClr val="accent1">
                    <a:lumMod val="60000"/>
                    <a:lumOff val="40000"/>
                  </a:schemeClr>
                </a:solidFill>
                <a:sym typeface="Wingdings" panose="05000000000000000000" pitchFamily="2" charset="2"/>
              </a:rPr>
              <a:t> </a:t>
            </a:r>
            <a:r>
              <a:rPr lang="en-US" sz="5400" dirty="0" err="1">
                <a:solidFill>
                  <a:schemeClr val="accent1">
                    <a:lumMod val="60000"/>
                    <a:lumOff val="40000"/>
                  </a:schemeClr>
                </a:solidFill>
                <a:sym typeface="Wingdings" panose="05000000000000000000" pitchFamily="2" charset="2"/>
              </a:rPr>
              <a:t>fwks</a:t>
            </a:r>
            <a:r>
              <a:rPr lang="en-US" sz="5400" dirty="0">
                <a:solidFill>
                  <a:schemeClr val="accent1">
                    <a:lumMod val="60000"/>
                    <a:lumOff val="40000"/>
                  </a:schemeClr>
                </a:solidFill>
                <a:sym typeface="Wingdings" panose="05000000000000000000" pitchFamily="2" charset="2"/>
              </a:rPr>
              <a:t> </a:t>
            </a:r>
            <a:r>
              <a:rPr lang="en-US" sz="5400" dirty="0" smtClean="0">
                <a:solidFill>
                  <a:schemeClr val="accent1">
                    <a:lumMod val="60000"/>
                    <a:lumOff val="40000"/>
                  </a:schemeClr>
                </a:solidFill>
                <a:sym typeface="Wingdings" panose="05000000000000000000" pitchFamily="2" charset="2"/>
              </a:rPr>
              <a:t> </a:t>
            </a:r>
            <a:r>
              <a:rPr lang="en-US" sz="5400" dirty="0">
                <a:solidFill>
                  <a:schemeClr val="accent1">
                    <a:lumMod val="60000"/>
                    <a:lumOff val="40000"/>
                  </a:schemeClr>
                </a:solidFill>
                <a:sym typeface="Wingdings" panose="05000000000000000000" pitchFamily="2" charset="2"/>
              </a:rPr>
              <a:t>Lab 1</a:t>
            </a:r>
            <a:endParaRPr lang="en-US" sz="5400" dirty="0">
              <a:solidFill>
                <a:schemeClr val="accent1">
                  <a:lumMod val="60000"/>
                  <a:lumOff val="40000"/>
                </a:schemeClr>
              </a:solidFill>
            </a:endParaRPr>
          </a:p>
        </p:txBody>
      </p:sp>
    </p:spTree>
    <p:extLst>
      <p:ext uri="{BB962C8B-B14F-4D97-AF65-F5344CB8AC3E}">
        <p14:creationId xmlns:p14="http://schemas.microsoft.com/office/powerpoint/2010/main" val="119335995"/>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r>
              <a:rPr lang="es-CO" noProof="1" smtClean="0"/>
              <a:t>Redis Cache</a:t>
            </a:r>
            <a:endParaRPr lang="es-CO" noProof="1"/>
          </a:p>
        </p:txBody>
      </p:sp>
      <p:sp>
        <p:nvSpPr>
          <p:cNvPr id="2" name="Text Placeholder 1"/>
          <p:cNvSpPr>
            <a:spLocks noGrp="1"/>
          </p:cNvSpPr>
          <p:nvPr>
            <p:ph sz="quarter" idx="10"/>
          </p:nvPr>
        </p:nvSpPr>
        <p:spPr/>
        <p:txBody>
          <a:bodyPr/>
          <a:lstStyle/>
          <a:p>
            <a:pPr>
              <a:buFont typeface="Arial" panose="020B0604020202020204" pitchFamily="34" charset="0"/>
              <a:buChar char="•"/>
            </a:pPr>
            <a:r>
              <a:rPr lang="es-CO" sz="2400" noProof="1" smtClean="0"/>
              <a:t>Microsoft Azure Redis Cache se basa en el conocido almacenamiento Redis Cache de código abierto.</a:t>
            </a:r>
          </a:p>
          <a:p>
            <a:pPr>
              <a:buFont typeface="Arial" panose="020B0604020202020204" pitchFamily="34" charset="0"/>
              <a:buChar char="•"/>
            </a:pPr>
            <a:r>
              <a:rPr lang="es-CO" sz="2400" noProof="1" smtClean="0"/>
              <a:t>Proporciona acceso a una memoeria caché Redis dedicada segura, administrada por Microsoft.</a:t>
            </a:r>
          </a:p>
          <a:p>
            <a:pPr>
              <a:buFont typeface="Arial" panose="020B0604020202020204" pitchFamily="34" charset="0"/>
              <a:buChar char="•"/>
            </a:pPr>
            <a:r>
              <a:rPr lang="es-CO" sz="2400" noProof="1" smtClean="0"/>
              <a:t>Una memoria caché creada con la caché de azure la cual es accesible desde cualquier aplicación de Azure y otras plataformas.</a:t>
            </a:r>
          </a:p>
          <a:p>
            <a:pPr>
              <a:buFont typeface="Arial" panose="020B0604020202020204" pitchFamily="34" charset="0"/>
              <a:buChar char="•"/>
            </a:pPr>
            <a:endParaRPr lang="es-CO" sz="2400" noProof="1"/>
          </a:p>
          <a:p>
            <a:pPr lvl="1">
              <a:buFont typeface="Arial" panose="020B0604020202020204" pitchFamily="34" charset="0"/>
              <a:buChar char="•"/>
            </a:pPr>
            <a:r>
              <a:rPr lang="es-CO" sz="2400" noProof="1" smtClean="0"/>
              <a:t>Completamente administrado</a:t>
            </a:r>
          </a:p>
          <a:p>
            <a:pPr lvl="1">
              <a:buFont typeface="Arial" panose="020B0604020202020204" pitchFamily="34" charset="0"/>
              <a:buChar char="•"/>
            </a:pPr>
            <a:r>
              <a:rPr lang="es-CO" sz="2400" noProof="1" smtClean="0"/>
              <a:t>Gran capacidad de proceso</a:t>
            </a:r>
          </a:p>
          <a:p>
            <a:pPr lvl="1">
              <a:buFont typeface="Arial" panose="020B0604020202020204" pitchFamily="34" charset="0"/>
              <a:buChar char="•"/>
            </a:pPr>
            <a:r>
              <a:rPr lang="es-CO" sz="2400" noProof="1" smtClean="0"/>
              <a:t>Baja latencia</a:t>
            </a:r>
          </a:p>
          <a:p>
            <a:pPr lvl="1">
              <a:buFont typeface="Arial" panose="020B0604020202020204" pitchFamily="34" charset="0"/>
              <a:buChar char="•"/>
            </a:pPr>
            <a:r>
              <a:rPr lang="es-CO" sz="2400" noProof="1" smtClean="0"/>
              <a:t>Alto rendimiento</a:t>
            </a:r>
          </a:p>
          <a:p>
            <a:pPr lvl="1">
              <a:buFont typeface="Arial" panose="020B0604020202020204" pitchFamily="34" charset="0"/>
              <a:buChar char="•"/>
            </a:pPr>
            <a:r>
              <a:rPr lang="es-CO" sz="2400" noProof="1" smtClean="0"/>
              <a:t>Seguro</a:t>
            </a:r>
          </a:p>
          <a:p>
            <a:pPr>
              <a:buFont typeface="Arial" panose="020B0604020202020204" pitchFamily="34" charset="0"/>
              <a:buChar char="•"/>
            </a:pPr>
            <a:endParaRPr lang="es-CO" sz="2400" noProof="1"/>
          </a:p>
        </p:txBody>
      </p:sp>
    </p:spTree>
    <p:extLst>
      <p:ext uri="{BB962C8B-B14F-4D97-AF65-F5344CB8AC3E}">
        <p14:creationId xmlns:p14="http://schemas.microsoft.com/office/powerpoint/2010/main" val="2561703997"/>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0" y="295275"/>
            <a:ext cx="9875838" cy="923925"/>
          </a:xfrm>
          <a:prstGeom prst="rect">
            <a:avLst/>
          </a:prstGeom>
        </p:spPr>
        <p:txBody>
          <a:bodyPr>
            <a:noAutofit/>
          </a:bodyPr>
          <a:lstStyle/>
          <a:p>
            <a:r>
              <a:rPr lang="es-CO" noProof="1" smtClean="0"/>
              <a:t>Redis Cache</a:t>
            </a:r>
            <a:endParaRPr lang="es-CO" noProof="1"/>
          </a:p>
        </p:txBody>
      </p:sp>
      <p:pic>
        <p:nvPicPr>
          <p:cNvPr id="5" name="Imagen 4"/>
          <p:cNvPicPr>
            <a:picLocks noChangeAspect="1"/>
          </p:cNvPicPr>
          <p:nvPr/>
        </p:nvPicPr>
        <p:blipFill>
          <a:blip r:embed="rId2"/>
          <a:stretch>
            <a:fillRect/>
          </a:stretch>
        </p:blipFill>
        <p:spPr>
          <a:xfrm>
            <a:off x="114300" y="0"/>
            <a:ext cx="11938000" cy="2475056"/>
          </a:xfrm>
          <a:prstGeom prst="rect">
            <a:avLst/>
          </a:prstGeom>
        </p:spPr>
      </p:pic>
      <p:graphicFrame>
        <p:nvGraphicFramePr>
          <p:cNvPr id="6" name="Tabla 5"/>
          <p:cNvGraphicFramePr>
            <a:graphicFrameLocks noGrp="1"/>
          </p:cNvGraphicFramePr>
          <p:nvPr>
            <p:extLst>
              <p:ext uri="{D42A27DB-BD31-4B8C-83A1-F6EECF244321}">
                <p14:modId xmlns:p14="http://schemas.microsoft.com/office/powerpoint/2010/main" val="1069760045"/>
              </p:ext>
            </p:extLst>
          </p:nvPr>
        </p:nvGraphicFramePr>
        <p:xfrm>
          <a:off x="777374" y="2475056"/>
          <a:ext cx="9834479" cy="4079240"/>
        </p:xfrm>
        <a:graphic>
          <a:graphicData uri="http://schemas.openxmlformats.org/drawingml/2006/table">
            <a:tbl>
              <a:tblPr firstRow="1" bandRow="1">
                <a:tableStyleId>{D7AC3CCA-C797-4891-BE02-D94E43425B78}</a:tableStyleId>
              </a:tblPr>
              <a:tblGrid>
                <a:gridCol w="4901531">
                  <a:extLst>
                    <a:ext uri="{9D8B030D-6E8A-4147-A177-3AD203B41FA5}">
                      <a16:colId xmlns:a16="http://schemas.microsoft.com/office/drawing/2014/main" val="4052481719"/>
                    </a:ext>
                  </a:extLst>
                </a:gridCol>
                <a:gridCol w="2839453">
                  <a:extLst>
                    <a:ext uri="{9D8B030D-6E8A-4147-A177-3AD203B41FA5}">
                      <a16:colId xmlns:a16="http://schemas.microsoft.com/office/drawing/2014/main" val="2262665624"/>
                    </a:ext>
                  </a:extLst>
                </a:gridCol>
                <a:gridCol w="2093495">
                  <a:extLst>
                    <a:ext uri="{9D8B030D-6E8A-4147-A177-3AD203B41FA5}">
                      <a16:colId xmlns:a16="http://schemas.microsoft.com/office/drawing/2014/main" val="241611962"/>
                    </a:ext>
                  </a:extLst>
                </a:gridCol>
              </a:tblGrid>
              <a:tr h="370840">
                <a:tc>
                  <a:txBody>
                    <a:bodyPr/>
                    <a:lstStyle/>
                    <a:p>
                      <a:endParaRPr lang="es-419" b="0" cap="none" spc="0" dirty="0">
                        <a:ln w="0"/>
                        <a:solidFill>
                          <a:schemeClr val="tx1"/>
                        </a:solidFill>
                        <a:effectLst>
                          <a:outerShdw blurRad="38100" dist="19050" dir="2700000" algn="tl" rotWithShape="0">
                            <a:schemeClr val="dk1">
                              <a:alpha val="40000"/>
                            </a:schemeClr>
                          </a:outerShdw>
                        </a:effectLst>
                      </a:endParaRPr>
                    </a:p>
                  </a:txBody>
                  <a:tcPr/>
                </a:tc>
                <a:tc>
                  <a:txBody>
                    <a:bodyPr/>
                    <a:lstStyle/>
                    <a:p>
                      <a:pPr algn="ctr"/>
                      <a:r>
                        <a:rPr lang="es-419" b="0" cap="none" spc="0" dirty="0" err="1" smtClean="0">
                          <a:ln w="0"/>
                          <a:solidFill>
                            <a:schemeClr val="tx1"/>
                          </a:solidFill>
                          <a:effectLst>
                            <a:outerShdw blurRad="38100" dist="19050" dir="2700000" algn="tl" rotWithShape="0">
                              <a:schemeClr val="dk1">
                                <a:alpha val="40000"/>
                              </a:schemeClr>
                            </a:outerShdw>
                          </a:effectLst>
                        </a:rPr>
                        <a:t>Redis</a:t>
                      </a:r>
                      <a:endParaRPr lang="es-419" b="0" cap="none" spc="0" dirty="0">
                        <a:ln w="0"/>
                        <a:solidFill>
                          <a:schemeClr val="tx1"/>
                        </a:solidFill>
                        <a:effectLst>
                          <a:outerShdw blurRad="38100" dist="19050" dir="2700000" algn="tl" rotWithShape="0">
                            <a:schemeClr val="dk1">
                              <a:alpha val="40000"/>
                            </a:schemeClr>
                          </a:outerShdw>
                        </a:effectLst>
                      </a:endParaRPr>
                    </a:p>
                  </a:txBody>
                  <a:tcPr/>
                </a:tc>
                <a:tc>
                  <a:txBody>
                    <a:bodyPr/>
                    <a:lstStyle/>
                    <a:p>
                      <a:pPr algn="ctr"/>
                      <a:r>
                        <a:rPr lang="es-419" b="0" cap="none" spc="0" dirty="0" smtClean="0">
                          <a:ln w="0"/>
                          <a:solidFill>
                            <a:schemeClr val="tx1"/>
                          </a:solidFill>
                          <a:effectLst>
                            <a:outerShdw blurRad="38100" dist="19050" dir="2700000" algn="tl" rotWithShape="0">
                              <a:schemeClr val="dk1">
                                <a:alpha val="40000"/>
                              </a:schemeClr>
                            </a:outerShdw>
                          </a:effectLst>
                        </a:rPr>
                        <a:t>Otros</a:t>
                      </a:r>
                      <a:endParaRPr lang="es-419" b="0" cap="none" spc="0" dirty="0">
                        <a:ln w="0"/>
                        <a:solidFill>
                          <a:schemeClr val="tx1"/>
                        </a:solidFill>
                        <a:effectLst>
                          <a:outerShdw blurRad="38100" dist="19050" dir="2700000" algn="tl" rotWithShape="0">
                            <a:schemeClr val="dk1">
                              <a:alpha val="40000"/>
                            </a:schemeClr>
                          </a:outerShdw>
                        </a:effectLst>
                      </a:endParaRPr>
                    </a:p>
                  </a:txBody>
                  <a:tcPr/>
                </a:tc>
                <a:extLst>
                  <a:ext uri="{0D108BD9-81ED-4DB2-BD59-A6C34878D82A}">
                    <a16:rowId xmlns:a16="http://schemas.microsoft.com/office/drawing/2014/main" val="115452408"/>
                  </a:ext>
                </a:extLst>
              </a:tr>
              <a:tr h="370840">
                <a:tc>
                  <a:txBody>
                    <a:bodyPr/>
                    <a:lstStyle/>
                    <a:p>
                      <a:r>
                        <a:rPr lang="es-419" b="0" cap="none" spc="0" dirty="0" smtClean="0">
                          <a:ln w="0"/>
                          <a:solidFill>
                            <a:schemeClr val="tx1"/>
                          </a:solidFill>
                          <a:effectLst>
                            <a:outerShdw blurRad="38100" dist="19050" dir="2700000" algn="tl" rotWithShape="0">
                              <a:schemeClr val="dk1">
                                <a:alpha val="40000"/>
                              </a:schemeClr>
                            </a:outerShdw>
                          </a:effectLst>
                        </a:rPr>
                        <a:t>Sistema distribuido</a:t>
                      </a:r>
                      <a:endParaRPr lang="es-419" b="0" cap="none" spc="0" dirty="0">
                        <a:ln w="0"/>
                        <a:solidFill>
                          <a:schemeClr val="tx1"/>
                        </a:solidFill>
                        <a:effectLst>
                          <a:outerShdw blurRad="38100" dist="19050" dir="2700000" algn="tl" rotWithShape="0">
                            <a:schemeClr val="dk1">
                              <a:alpha val="40000"/>
                            </a:schemeClr>
                          </a:outerShdw>
                        </a:effectLst>
                      </a:endParaRPr>
                    </a:p>
                  </a:txBody>
                  <a:tcPr/>
                </a:tc>
                <a:tc>
                  <a:txBody>
                    <a:bodyPr/>
                    <a:lstStyle/>
                    <a:p>
                      <a:pPr algn="ctr"/>
                      <a:r>
                        <a:rPr lang="es-419" b="0" cap="none" spc="0" dirty="0" smtClean="0">
                          <a:ln w="0"/>
                          <a:solidFill>
                            <a:schemeClr val="tx1"/>
                          </a:solidFill>
                          <a:effectLst>
                            <a:outerShdw blurRad="38100" dist="19050" dir="2700000" algn="tl" rotWithShape="0">
                              <a:schemeClr val="dk1">
                                <a:alpha val="40000"/>
                              </a:schemeClr>
                            </a:outerShdw>
                          </a:effectLst>
                        </a:rPr>
                        <a:t>X</a:t>
                      </a:r>
                      <a:endParaRPr lang="es-419" b="0" cap="none" spc="0" dirty="0">
                        <a:ln w="0"/>
                        <a:solidFill>
                          <a:schemeClr val="tx1"/>
                        </a:solidFill>
                        <a:effectLst>
                          <a:outerShdw blurRad="38100" dist="19050" dir="2700000" algn="tl" rotWithShape="0">
                            <a:schemeClr val="dk1">
                              <a:alpha val="40000"/>
                            </a:schemeClr>
                          </a:outerShdw>
                        </a:effectLst>
                      </a:endParaRPr>
                    </a:p>
                  </a:txBody>
                  <a:tcPr/>
                </a:tc>
                <a:tc>
                  <a:txBody>
                    <a:bodyPr/>
                    <a:lstStyle/>
                    <a:p>
                      <a:pPr algn="ctr"/>
                      <a:r>
                        <a:rPr lang="es-419" b="0" cap="none" spc="0" dirty="0" smtClean="0">
                          <a:ln w="0"/>
                          <a:solidFill>
                            <a:schemeClr val="tx1"/>
                          </a:solidFill>
                          <a:effectLst>
                            <a:outerShdw blurRad="38100" dist="19050" dir="2700000" algn="tl" rotWithShape="0">
                              <a:schemeClr val="dk1">
                                <a:alpha val="40000"/>
                              </a:schemeClr>
                            </a:outerShdw>
                          </a:effectLst>
                        </a:rPr>
                        <a:t>X</a:t>
                      </a:r>
                      <a:endParaRPr lang="es-419" b="0" cap="none" spc="0" dirty="0">
                        <a:ln w="0"/>
                        <a:solidFill>
                          <a:schemeClr val="tx1"/>
                        </a:solidFill>
                        <a:effectLst>
                          <a:outerShdw blurRad="38100" dist="19050" dir="2700000" algn="tl" rotWithShape="0">
                            <a:schemeClr val="dk1">
                              <a:alpha val="40000"/>
                            </a:schemeClr>
                          </a:outerShdw>
                        </a:effectLst>
                      </a:endParaRPr>
                    </a:p>
                  </a:txBody>
                  <a:tcPr/>
                </a:tc>
                <a:extLst>
                  <a:ext uri="{0D108BD9-81ED-4DB2-BD59-A6C34878D82A}">
                    <a16:rowId xmlns:a16="http://schemas.microsoft.com/office/drawing/2014/main" val="2596498958"/>
                  </a:ext>
                </a:extLst>
              </a:tr>
              <a:tr h="370840">
                <a:tc>
                  <a:txBody>
                    <a:bodyPr/>
                    <a:lstStyle/>
                    <a:p>
                      <a:r>
                        <a:rPr lang="es-419" b="0" cap="none" spc="0" dirty="0" smtClean="0">
                          <a:ln w="0"/>
                          <a:solidFill>
                            <a:schemeClr val="tx1"/>
                          </a:solidFill>
                          <a:effectLst>
                            <a:outerShdw blurRad="38100" dist="19050" dir="2700000" algn="tl" rotWithShape="0">
                              <a:schemeClr val="dk1">
                                <a:alpha val="40000"/>
                              </a:schemeClr>
                            </a:outerShdw>
                          </a:effectLst>
                        </a:rPr>
                        <a:t>Trabaja en memoria</a:t>
                      </a:r>
                    </a:p>
                  </a:txBody>
                  <a:tcPr/>
                </a:tc>
                <a:tc>
                  <a:txBody>
                    <a:bodyPr/>
                    <a:lstStyle/>
                    <a:p>
                      <a:pPr algn="ctr"/>
                      <a:r>
                        <a:rPr lang="es-419" b="0" cap="none" spc="0" dirty="0" smtClean="0">
                          <a:ln w="0"/>
                          <a:solidFill>
                            <a:schemeClr val="tx1"/>
                          </a:solidFill>
                          <a:effectLst>
                            <a:outerShdw blurRad="38100" dist="19050" dir="2700000" algn="tl" rotWithShape="0">
                              <a:schemeClr val="dk1">
                                <a:alpha val="40000"/>
                              </a:schemeClr>
                            </a:outerShdw>
                          </a:effectLst>
                        </a:rPr>
                        <a:t>X</a:t>
                      </a:r>
                      <a:endParaRPr lang="es-419" b="0" cap="none" spc="0" dirty="0">
                        <a:ln w="0"/>
                        <a:solidFill>
                          <a:schemeClr val="tx1"/>
                        </a:solidFill>
                        <a:effectLst>
                          <a:outerShdw blurRad="38100" dist="19050" dir="2700000" algn="tl" rotWithShape="0">
                            <a:schemeClr val="dk1">
                              <a:alpha val="40000"/>
                            </a:schemeClr>
                          </a:outerShdw>
                        </a:effectLst>
                      </a:endParaRPr>
                    </a:p>
                  </a:txBody>
                  <a:tcPr/>
                </a:tc>
                <a:tc>
                  <a:txBody>
                    <a:bodyPr/>
                    <a:lstStyle/>
                    <a:p>
                      <a:pPr algn="ctr"/>
                      <a:r>
                        <a:rPr lang="es-419" b="0" cap="none" spc="0" dirty="0" smtClean="0">
                          <a:ln w="0"/>
                          <a:solidFill>
                            <a:schemeClr val="tx1"/>
                          </a:solidFill>
                          <a:effectLst>
                            <a:outerShdw blurRad="38100" dist="19050" dir="2700000" algn="tl" rotWithShape="0">
                              <a:schemeClr val="dk1">
                                <a:alpha val="40000"/>
                              </a:schemeClr>
                            </a:outerShdw>
                          </a:effectLst>
                        </a:rPr>
                        <a:t>X</a:t>
                      </a:r>
                      <a:endParaRPr lang="es-419" b="0" cap="none" spc="0" dirty="0">
                        <a:ln w="0"/>
                        <a:solidFill>
                          <a:schemeClr val="tx1"/>
                        </a:solidFill>
                        <a:effectLst>
                          <a:outerShdw blurRad="38100" dist="19050" dir="2700000" algn="tl" rotWithShape="0">
                            <a:schemeClr val="dk1">
                              <a:alpha val="40000"/>
                            </a:schemeClr>
                          </a:outerShdw>
                        </a:effectLst>
                      </a:endParaRPr>
                    </a:p>
                  </a:txBody>
                  <a:tcPr/>
                </a:tc>
                <a:extLst>
                  <a:ext uri="{0D108BD9-81ED-4DB2-BD59-A6C34878D82A}">
                    <a16:rowId xmlns:a16="http://schemas.microsoft.com/office/drawing/2014/main" val="775727432"/>
                  </a:ext>
                </a:extLst>
              </a:tr>
              <a:tr h="370840">
                <a:tc>
                  <a:txBody>
                    <a:bodyPr/>
                    <a:lstStyle/>
                    <a:p>
                      <a:r>
                        <a:rPr lang="es-419" b="0" cap="none" spc="0" dirty="0" smtClean="0">
                          <a:ln w="0"/>
                          <a:solidFill>
                            <a:schemeClr val="tx1"/>
                          </a:solidFill>
                          <a:effectLst>
                            <a:outerShdw blurRad="38100" dist="19050" dir="2700000" algn="tl" rotWithShape="0">
                              <a:schemeClr val="dk1">
                                <a:alpha val="40000"/>
                              </a:schemeClr>
                            </a:outerShdw>
                          </a:effectLst>
                        </a:rPr>
                        <a:t>Persiste eventualmente</a:t>
                      </a:r>
                      <a:endParaRPr lang="es-419" b="0" cap="none" spc="0" dirty="0">
                        <a:ln w="0"/>
                        <a:solidFill>
                          <a:schemeClr val="tx1"/>
                        </a:solidFill>
                        <a:effectLst>
                          <a:outerShdw blurRad="38100" dist="19050" dir="2700000" algn="tl" rotWithShape="0">
                            <a:schemeClr val="dk1">
                              <a:alpha val="40000"/>
                            </a:schemeClr>
                          </a:outerShdw>
                        </a:effectLst>
                      </a:endParaRPr>
                    </a:p>
                  </a:txBody>
                  <a:tcPr/>
                </a:tc>
                <a:tc>
                  <a:txBody>
                    <a:bodyPr/>
                    <a:lstStyle/>
                    <a:p>
                      <a:pPr algn="ctr"/>
                      <a:r>
                        <a:rPr lang="es-419" b="0" cap="none" spc="0" dirty="0" smtClean="0">
                          <a:ln w="0"/>
                          <a:solidFill>
                            <a:schemeClr val="tx1"/>
                          </a:solidFill>
                          <a:effectLst>
                            <a:outerShdw blurRad="38100" dist="19050" dir="2700000" algn="tl" rotWithShape="0">
                              <a:schemeClr val="dk1">
                                <a:alpha val="40000"/>
                              </a:schemeClr>
                            </a:outerShdw>
                          </a:effectLst>
                        </a:rPr>
                        <a:t>X</a:t>
                      </a:r>
                      <a:endParaRPr lang="es-419" b="0" cap="none" spc="0" dirty="0">
                        <a:ln w="0"/>
                        <a:solidFill>
                          <a:schemeClr val="tx1"/>
                        </a:solidFill>
                        <a:effectLst>
                          <a:outerShdw blurRad="38100" dist="19050" dir="2700000" algn="tl" rotWithShape="0">
                            <a:schemeClr val="dk1">
                              <a:alpha val="40000"/>
                            </a:schemeClr>
                          </a:outerShdw>
                        </a:effectLst>
                      </a:endParaRPr>
                    </a:p>
                  </a:txBody>
                  <a:tcPr/>
                </a:tc>
                <a:tc>
                  <a:txBody>
                    <a:bodyPr/>
                    <a:lstStyle/>
                    <a:p>
                      <a:pPr algn="ctr"/>
                      <a:endParaRPr lang="es-419" b="0" cap="none" spc="0" dirty="0">
                        <a:ln w="0"/>
                        <a:solidFill>
                          <a:schemeClr val="tx1"/>
                        </a:solidFill>
                        <a:effectLst>
                          <a:outerShdw blurRad="38100" dist="19050" dir="2700000" algn="tl" rotWithShape="0">
                            <a:schemeClr val="dk1">
                              <a:alpha val="40000"/>
                            </a:schemeClr>
                          </a:outerShdw>
                        </a:effectLst>
                      </a:endParaRPr>
                    </a:p>
                  </a:txBody>
                  <a:tcPr/>
                </a:tc>
                <a:extLst>
                  <a:ext uri="{0D108BD9-81ED-4DB2-BD59-A6C34878D82A}">
                    <a16:rowId xmlns:a16="http://schemas.microsoft.com/office/drawing/2014/main" val="871991938"/>
                  </a:ext>
                </a:extLst>
              </a:tr>
              <a:tr h="370840">
                <a:tc>
                  <a:txBody>
                    <a:bodyPr/>
                    <a:lstStyle/>
                    <a:p>
                      <a:r>
                        <a:rPr lang="es-419" b="0" cap="none" spc="0" dirty="0" smtClean="0">
                          <a:ln w="0"/>
                          <a:solidFill>
                            <a:schemeClr val="tx1"/>
                          </a:solidFill>
                          <a:effectLst>
                            <a:outerShdw blurRad="38100" dist="19050" dir="2700000" algn="tl" rotWithShape="0">
                              <a:schemeClr val="dk1">
                                <a:alpha val="40000"/>
                              </a:schemeClr>
                            </a:outerShdw>
                          </a:effectLst>
                        </a:rPr>
                        <a:t>Caché LRU</a:t>
                      </a:r>
                      <a:endParaRPr lang="es-419" b="0" cap="none" spc="0" dirty="0">
                        <a:ln w="0"/>
                        <a:solidFill>
                          <a:schemeClr val="tx1"/>
                        </a:solidFill>
                        <a:effectLst>
                          <a:outerShdw blurRad="38100" dist="19050" dir="2700000" algn="tl" rotWithShape="0">
                            <a:schemeClr val="dk1">
                              <a:alpha val="40000"/>
                            </a:schemeClr>
                          </a:outerShdw>
                        </a:effectLst>
                      </a:endParaRPr>
                    </a:p>
                  </a:txBody>
                  <a:tcPr/>
                </a:tc>
                <a:tc>
                  <a:txBody>
                    <a:bodyPr/>
                    <a:lstStyle/>
                    <a:p>
                      <a:pPr algn="ctr"/>
                      <a:r>
                        <a:rPr lang="es-419" b="0" cap="none" spc="0" dirty="0" smtClean="0">
                          <a:ln w="0"/>
                          <a:solidFill>
                            <a:schemeClr val="tx1"/>
                          </a:solidFill>
                          <a:effectLst>
                            <a:outerShdw blurRad="38100" dist="19050" dir="2700000" algn="tl" rotWithShape="0">
                              <a:schemeClr val="dk1">
                                <a:alpha val="40000"/>
                              </a:schemeClr>
                            </a:outerShdw>
                          </a:effectLst>
                        </a:rPr>
                        <a:t>X</a:t>
                      </a:r>
                      <a:endParaRPr lang="es-419" b="0" cap="none" spc="0" dirty="0">
                        <a:ln w="0"/>
                        <a:solidFill>
                          <a:schemeClr val="tx1"/>
                        </a:solidFill>
                        <a:effectLst>
                          <a:outerShdw blurRad="38100" dist="19050" dir="2700000" algn="tl" rotWithShape="0">
                            <a:schemeClr val="dk1">
                              <a:alpha val="40000"/>
                            </a:schemeClr>
                          </a:outerShdw>
                        </a:effectLst>
                      </a:endParaRPr>
                    </a:p>
                  </a:txBody>
                  <a:tcPr/>
                </a:tc>
                <a:tc>
                  <a:txBody>
                    <a:bodyPr/>
                    <a:lstStyle/>
                    <a:p>
                      <a:pPr algn="ctr"/>
                      <a:r>
                        <a:rPr lang="es-419" b="0" cap="none" spc="0" dirty="0" smtClean="0">
                          <a:ln w="0"/>
                          <a:solidFill>
                            <a:schemeClr val="tx1"/>
                          </a:solidFill>
                          <a:effectLst>
                            <a:outerShdw blurRad="38100" dist="19050" dir="2700000" algn="tl" rotWithShape="0">
                              <a:schemeClr val="dk1">
                                <a:alpha val="40000"/>
                              </a:schemeClr>
                            </a:outerShdw>
                          </a:effectLst>
                        </a:rPr>
                        <a:t>X</a:t>
                      </a:r>
                      <a:endParaRPr lang="es-419" b="0" cap="none" spc="0" dirty="0">
                        <a:ln w="0"/>
                        <a:solidFill>
                          <a:schemeClr val="tx1"/>
                        </a:solidFill>
                        <a:effectLst>
                          <a:outerShdw blurRad="38100" dist="19050" dir="2700000" algn="tl" rotWithShape="0">
                            <a:schemeClr val="dk1">
                              <a:alpha val="40000"/>
                            </a:schemeClr>
                          </a:outerShdw>
                        </a:effectLst>
                      </a:endParaRPr>
                    </a:p>
                  </a:txBody>
                  <a:tcPr/>
                </a:tc>
                <a:extLst>
                  <a:ext uri="{0D108BD9-81ED-4DB2-BD59-A6C34878D82A}">
                    <a16:rowId xmlns:a16="http://schemas.microsoft.com/office/drawing/2014/main" val="1307974807"/>
                  </a:ext>
                </a:extLst>
              </a:tr>
              <a:tr h="370840">
                <a:tc>
                  <a:txBody>
                    <a:bodyPr/>
                    <a:lstStyle/>
                    <a:p>
                      <a:r>
                        <a:rPr lang="es-419" b="0" cap="none" spc="0" dirty="0" smtClean="0">
                          <a:ln w="0"/>
                          <a:solidFill>
                            <a:schemeClr val="tx1"/>
                          </a:solidFill>
                          <a:effectLst>
                            <a:outerShdw blurRad="38100" dist="19050" dir="2700000" algn="tl" rotWithShape="0">
                              <a:schemeClr val="dk1">
                                <a:alpha val="40000"/>
                              </a:schemeClr>
                            </a:outerShdw>
                          </a:effectLst>
                        </a:rPr>
                        <a:t>Almacén de datos</a:t>
                      </a:r>
                      <a:endParaRPr lang="es-419" b="0" cap="none" spc="0" dirty="0">
                        <a:ln w="0"/>
                        <a:solidFill>
                          <a:schemeClr val="tx1"/>
                        </a:solidFill>
                        <a:effectLst>
                          <a:outerShdw blurRad="38100" dist="19050" dir="2700000" algn="tl" rotWithShape="0">
                            <a:schemeClr val="dk1">
                              <a:alpha val="40000"/>
                            </a:schemeClr>
                          </a:outerShdw>
                        </a:effectLst>
                      </a:endParaRPr>
                    </a:p>
                  </a:txBody>
                  <a:tcPr/>
                </a:tc>
                <a:tc>
                  <a:txBody>
                    <a:bodyPr/>
                    <a:lstStyle/>
                    <a:p>
                      <a:pPr algn="ctr"/>
                      <a:r>
                        <a:rPr lang="es-419" b="0" cap="none" spc="0" dirty="0" smtClean="0">
                          <a:ln w="0"/>
                          <a:solidFill>
                            <a:schemeClr val="tx1"/>
                          </a:solidFill>
                          <a:effectLst>
                            <a:outerShdw blurRad="38100" dist="19050" dir="2700000" algn="tl" rotWithShape="0">
                              <a:schemeClr val="dk1">
                                <a:alpha val="40000"/>
                              </a:schemeClr>
                            </a:outerShdw>
                          </a:effectLst>
                        </a:rPr>
                        <a:t>X</a:t>
                      </a:r>
                      <a:endParaRPr lang="es-419" b="0" cap="none" spc="0" dirty="0">
                        <a:ln w="0"/>
                        <a:solidFill>
                          <a:schemeClr val="tx1"/>
                        </a:solidFill>
                        <a:effectLst>
                          <a:outerShdw blurRad="38100" dist="19050" dir="2700000" algn="tl" rotWithShape="0">
                            <a:schemeClr val="dk1">
                              <a:alpha val="40000"/>
                            </a:schemeClr>
                          </a:outerShdw>
                        </a:effectLst>
                      </a:endParaRPr>
                    </a:p>
                  </a:txBody>
                  <a:tcPr/>
                </a:tc>
                <a:tc>
                  <a:txBody>
                    <a:bodyPr/>
                    <a:lstStyle/>
                    <a:p>
                      <a:pPr algn="ctr"/>
                      <a:endParaRPr lang="es-419" b="0" cap="none" spc="0" dirty="0">
                        <a:ln w="0"/>
                        <a:solidFill>
                          <a:schemeClr val="tx1"/>
                        </a:solidFill>
                        <a:effectLst>
                          <a:outerShdw blurRad="38100" dist="19050" dir="2700000" algn="tl" rotWithShape="0">
                            <a:schemeClr val="dk1">
                              <a:alpha val="40000"/>
                            </a:schemeClr>
                          </a:outerShdw>
                        </a:effectLst>
                      </a:endParaRPr>
                    </a:p>
                  </a:txBody>
                  <a:tcPr/>
                </a:tc>
                <a:extLst>
                  <a:ext uri="{0D108BD9-81ED-4DB2-BD59-A6C34878D82A}">
                    <a16:rowId xmlns:a16="http://schemas.microsoft.com/office/drawing/2014/main" val="98243182"/>
                  </a:ext>
                </a:extLst>
              </a:tr>
              <a:tr h="370840">
                <a:tc>
                  <a:txBody>
                    <a:bodyPr/>
                    <a:lstStyle/>
                    <a:p>
                      <a:r>
                        <a:rPr lang="es-419" b="0" cap="none" spc="0" dirty="0" err="1" smtClean="0">
                          <a:ln w="0"/>
                          <a:solidFill>
                            <a:schemeClr val="tx1"/>
                          </a:solidFill>
                          <a:effectLst>
                            <a:outerShdw blurRad="38100" dist="19050" dir="2700000" algn="tl" rotWithShape="0">
                              <a:schemeClr val="dk1">
                                <a:alpha val="40000"/>
                              </a:schemeClr>
                            </a:outerShdw>
                          </a:effectLst>
                        </a:rPr>
                        <a:t>Features</a:t>
                      </a:r>
                      <a:r>
                        <a:rPr lang="es-419" b="0" cap="none" spc="0" dirty="0" smtClean="0">
                          <a:ln w="0"/>
                          <a:solidFill>
                            <a:schemeClr val="tx1"/>
                          </a:solidFill>
                          <a:effectLst>
                            <a:outerShdw blurRad="38100" dist="19050" dir="2700000" algn="tl" rotWithShape="0">
                              <a:schemeClr val="dk1">
                                <a:alpha val="40000"/>
                              </a:schemeClr>
                            </a:outerShdw>
                          </a:effectLst>
                        </a:rPr>
                        <a:t>: Pub/Sub </a:t>
                      </a:r>
                      <a:r>
                        <a:rPr lang="es-419" b="0" cap="none" spc="0" dirty="0" err="1" smtClean="0">
                          <a:ln w="0"/>
                          <a:solidFill>
                            <a:schemeClr val="tx1"/>
                          </a:solidFill>
                          <a:effectLst>
                            <a:outerShdw blurRad="38100" dist="19050" dir="2700000" algn="tl" rotWithShape="0">
                              <a:schemeClr val="dk1">
                                <a:alpha val="40000"/>
                              </a:schemeClr>
                            </a:outerShdw>
                          </a:effectLst>
                        </a:rPr>
                        <a:t>Lua</a:t>
                      </a:r>
                      <a:r>
                        <a:rPr lang="es-419" b="0" cap="none" spc="0" dirty="0" smtClean="0">
                          <a:ln w="0"/>
                          <a:solidFill>
                            <a:schemeClr val="tx1"/>
                          </a:solidFill>
                          <a:effectLst>
                            <a:outerShdw blurRad="38100" dist="19050" dir="2700000" algn="tl" rotWithShape="0">
                              <a:schemeClr val="dk1">
                                <a:alpha val="40000"/>
                              </a:schemeClr>
                            </a:outerShdw>
                          </a:effectLst>
                        </a:rPr>
                        <a:t> Scripting</a:t>
                      </a:r>
                      <a:endParaRPr lang="es-419" b="0" cap="none" spc="0" dirty="0">
                        <a:ln w="0"/>
                        <a:solidFill>
                          <a:schemeClr val="tx1"/>
                        </a:solidFill>
                        <a:effectLst>
                          <a:outerShdw blurRad="38100" dist="19050" dir="2700000" algn="tl" rotWithShape="0">
                            <a:schemeClr val="dk1">
                              <a:alpha val="40000"/>
                            </a:schemeClr>
                          </a:outerShdw>
                        </a:effectLst>
                      </a:endParaRPr>
                    </a:p>
                  </a:txBody>
                  <a:tcPr/>
                </a:tc>
                <a:tc>
                  <a:txBody>
                    <a:bodyPr/>
                    <a:lstStyle/>
                    <a:p>
                      <a:pPr algn="ctr"/>
                      <a:r>
                        <a:rPr lang="es-419" b="0" cap="none" spc="0" dirty="0" smtClean="0">
                          <a:ln w="0"/>
                          <a:solidFill>
                            <a:schemeClr val="tx1"/>
                          </a:solidFill>
                          <a:effectLst>
                            <a:outerShdw blurRad="38100" dist="19050" dir="2700000" algn="tl" rotWithShape="0">
                              <a:schemeClr val="dk1">
                                <a:alpha val="40000"/>
                              </a:schemeClr>
                            </a:outerShdw>
                          </a:effectLst>
                        </a:rPr>
                        <a:t>X</a:t>
                      </a:r>
                      <a:endParaRPr lang="es-419" b="0" cap="none" spc="0" dirty="0">
                        <a:ln w="0"/>
                        <a:solidFill>
                          <a:schemeClr val="tx1"/>
                        </a:solidFill>
                        <a:effectLst>
                          <a:outerShdw blurRad="38100" dist="19050" dir="2700000" algn="tl" rotWithShape="0">
                            <a:schemeClr val="dk1">
                              <a:alpha val="40000"/>
                            </a:schemeClr>
                          </a:outerShdw>
                        </a:effectLst>
                      </a:endParaRPr>
                    </a:p>
                  </a:txBody>
                  <a:tcPr/>
                </a:tc>
                <a:tc>
                  <a:txBody>
                    <a:bodyPr/>
                    <a:lstStyle/>
                    <a:p>
                      <a:pPr algn="ctr"/>
                      <a:endParaRPr lang="es-419" b="0" cap="none" spc="0" dirty="0">
                        <a:ln w="0"/>
                        <a:solidFill>
                          <a:schemeClr val="tx1"/>
                        </a:solidFill>
                        <a:effectLst>
                          <a:outerShdw blurRad="38100" dist="19050" dir="2700000" algn="tl" rotWithShape="0">
                            <a:schemeClr val="dk1">
                              <a:alpha val="40000"/>
                            </a:schemeClr>
                          </a:outerShdw>
                        </a:effectLst>
                      </a:endParaRPr>
                    </a:p>
                  </a:txBody>
                  <a:tcPr/>
                </a:tc>
                <a:extLst>
                  <a:ext uri="{0D108BD9-81ED-4DB2-BD59-A6C34878D82A}">
                    <a16:rowId xmlns:a16="http://schemas.microsoft.com/office/drawing/2014/main" val="3539160846"/>
                  </a:ext>
                </a:extLst>
              </a:tr>
              <a:tr h="370840">
                <a:tc>
                  <a:txBody>
                    <a:bodyPr/>
                    <a:lstStyle/>
                    <a:p>
                      <a:r>
                        <a:rPr lang="es-419" b="0" cap="none" spc="0" dirty="0" smtClean="0">
                          <a:ln w="0"/>
                          <a:solidFill>
                            <a:schemeClr val="tx1"/>
                          </a:solidFill>
                          <a:effectLst>
                            <a:outerShdw blurRad="38100" dist="19050" dir="2700000" algn="tl" rotWithShape="0">
                              <a:schemeClr val="dk1">
                                <a:alpha val="40000"/>
                              </a:schemeClr>
                            </a:outerShdw>
                          </a:effectLst>
                        </a:rPr>
                        <a:t>Diferentes estructuras de datos</a:t>
                      </a:r>
                    </a:p>
                  </a:txBody>
                  <a:tcPr/>
                </a:tc>
                <a:tc>
                  <a:txBody>
                    <a:bodyPr/>
                    <a:lstStyle/>
                    <a:p>
                      <a:pPr algn="ctr"/>
                      <a:r>
                        <a:rPr lang="es-419" b="0" cap="none" spc="0" dirty="0" smtClean="0">
                          <a:ln w="0"/>
                          <a:solidFill>
                            <a:schemeClr val="tx1"/>
                          </a:solidFill>
                          <a:effectLst>
                            <a:outerShdw blurRad="38100" dist="19050" dir="2700000" algn="tl" rotWithShape="0">
                              <a:schemeClr val="dk1">
                                <a:alpha val="40000"/>
                              </a:schemeClr>
                            </a:outerShdw>
                          </a:effectLst>
                        </a:rPr>
                        <a:t>X</a:t>
                      </a:r>
                      <a:endParaRPr lang="es-419" b="0" cap="none" spc="0" dirty="0">
                        <a:ln w="0"/>
                        <a:solidFill>
                          <a:schemeClr val="tx1"/>
                        </a:solidFill>
                        <a:effectLst>
                          <a:outerShdw blurRad="38100" dist="19050" dir="2700000" algn="tl" rotWithShape="0">
                            <a:schemeClr val="dk1">
                              <a:alpha val="40000"/>
                            </a:schemeClr>
                          </a:outerShdw>
                        </a:effectLst>
                      </a:endParaRPr>
                    </a:p>
                  </a:txBody>
                  <a:tcPr/>
                </a:tc>
                <a:tc>
                  <a:txBody>
                    <a:bodyPr/>
                    <a:lstStyle/>
                    <a:p>
                      <a:pPr algn="ctr"/>
                      <a:endParaRPr lang="es-419" b="0" cap="none" spc="0" dirty="0">
                        <a:ln w="0"/>
                        <a:solidFill>
                          <a:schemeClr val="tx1"/>
                        </a:solidFill>
                        <a:effectLst>
                          <a:outerShdw blurRad="38100" dist="19050" dir="2700000" algn="tl" rotWithShape="0">
                            <a:schemeClr val="dk1">
                              <a:alpha val="40000"/>
                            </a:schemeClr>
                          </a:outerShdw>
                        </a:effectLst>
                      </a:endParaRPr>
                    </a:p>
                  </a:txBody>
                  <a:tcPr/>
                </a:tc>
                <a:extLst>
                  <a:ext uri="{0D108BD9-81ED-4DB2-BD59-A6C34878D82A}">
                    <a16:rowId xmlns:a16="http://schemas.microsoft.com/office/drawing/2014/main" val="2899798491"/>
                  </a:ext>
                </a:extLst>
              </a:tr>
              <a:tr h="370840">
                <a:tc>
                  <a:txBody>
                    <a:bodyPr/>
                    <a:lstStyle/>
                    <a:p>
                      <a:r>
                        <a:rPr lang="es-419" b="0" cap="none" spc="0" dirty="0" err="1" smtClean="0">
                          <a:ln w="0"/>
                          <a:solidFill>
                            <a:schemeClr val="tx1"/>
                          </a:solidFill>
                          <a:effectLst>
                            <a:outerShdw blurRad="38100" dist="19050" dir="2700000" algn="tl" rotWithShape="0">
                              <a:schemeClr val="dk1">
                                <a:alpha val="40000"/>
                              </a:schemeClr>
                            </a:outerShdw>
                          </a:effectLst>
                        </a:rPr>
                        <a:t>Multi</a:t>
                      </a:r>
                      <a:r>
                        <a:rPr lang="es-419" b="0" cap="none" spc="0" dirty="0" smtClean="0">
                          <a:ln w="0"/>
                          <a:solidFill>
                            <a:schemeClr val="tx1"/>
                          </a:solidFill>
                          <a:effectLst>
                            <a:outerShdw blurRad="38100" dist="19050" dir="2700000" algn="tl" rotWithShape="0">
                              <a:schemeClr val="dk1">
                                <a:alpha val="40000"/>
                              </a:schemeClr>
                            </a:outerShdw>
                          </a:effectLst>
                        </a:rPr>
                        <a:t>-hilo</a:t>
                      </a:r>
                    </a:p>
                  </a:txBody>
                  <a:tcPr/>
                </a:tc>
                <a:tc>
                  <a:txBody>
                    <a:bodyPr/>
                    <a:lstStyle/>
                    <a:p>
                      <a:pPr algn="ctr"/>
                      <a:endParaRPr lang="es-419" b="0" cap="none" spc="0" dirty="0">
                        <a:ln w="0"/>
                        <a:solidFill>
                          <a:schemeClr val="tx1"/>
                        </a:solidFill>
                        <a:effectLst>
                          <a:outerShdw blurRad="38100" dist="19050" dir="2700000" algn="tl" rotWithShape="0">
                            <a:schemeClr val="dk1">
                              <a:alpha val="40000"/>
                            </a:schemeClr>
                          </a:outerShdw>
                        </a:effectLst>
                      </a:endParaRPr>
                    </a:p>
                  </a:txBody>
                  <a:tcPr/>
                </a:tc>
                <a:tc>
                  <a:txBody>
                    <a:bodyPr/>
                    <a:lstStyle/>
                    <a:p>
                      <a:pPr algn="ctr"/>
                      <a:r>
                        <a:rPr lang="es-419" b="0" cap="none" spc="0" dirty="0" smtClean="0">
                          <a:ln w="0"/>
                          <a:solidFill>
                            <a:schemeClr val="tx1"/>
                          </a:solidFill>
                          <a:effectLst>
                            <a:outerShdw blurRad="38100" dist="19050" dir="2700000" algn="tl" rotWithShape="0">
                              <a:schemeClr val="dk1">
                                <a:alpha val="40000"/>
                              </a:schemeClr>
                            </a:outerShdw>
                          </a:effectLst>
                        </a:rPr>
                        <a:t>X</a:t>
                      </a:r>
                      <a:endParaRPr lang="es-419" b="0" cap="none" spc="0" dirty="0">
                        <a:ln w="0"/>
                        <a:solidFill>
                          <a:schemeClr val="tx1"/>
                        </a:solidFill>
                        <a:effectLst>
                          <a:outerShdw blurRad="38100" dist="19050" dir="2700000" algn="tl" rotWithShape="0">
                            <a:schemeClr val="dk1">
                              <a:alpha val="40000"/>
                            </a:schemeClr>
                          </a:outerShdw>
                        </a:effectLst>
                      </a:endParaRPr>
                    </a:p>
                  </a:txBody>
                  <a:tcPr/>
                </a:tc>
                <a:extLst>
                  <a:ext uri="{0D108BD9-81ED-4DB2-BD59-A6C34878D82A}">
                    <a16:rowId xmlns:a16="http://schemas.microsoft.com/office/drawing/2014/main" val="2210383894"/>
                  </a:ext>
                </a:extLst>
              </a:tr>
              <a:tr h="370840">
                <a:tc>
                  <a:txBody>
                    <a:bodyPr/>
                    <a:lstStyle/>
                    <a:p>
                      <a:r>
                        <a:rPr lang="es-419" b="0" cap="none" spc="0" dirty="0" smtClean="0">
                          <a:ln w="0"/>
                          <a:solidFill>
                            <a:schemeClr val="tx1"/>
                          </a:solidFill>
                          <a:effectLst>
                            <a:outerShdw blurRad="38100" dist="19050" dir="2700000" algn="tl" rotWithShape="0">
                              <a:schemeClr val="dk1">
                                <a:alpha val="40000"/>
                              </a:schemeClr>
                            </a:outerShdw>
                          </a:effectLst>
                        </a:rPr>
                        <a:t>Alta velocidad</a:t>
                      </a:r>
                    </a:p>
                  </a:txBody>
                  <a:tcPr/>
                </a:tc>
                <a:tc>
                  <a:txBody>
                    <a:bodyPr/>
                    <a:lstStyle/>
                    <a:p>
                      <a:pPr algn="ctr"/>
                      <a:r>
                        <a:rPr lang="es-419" b="0" cap="none" spc="0" dirty="0" smtClean="0">
                          <a:ln w="0"/>
                          <a:solidFill>
                            <a:schemeClr val="tx1"/>
                          </a:solidFill>
                          <a:effectLst>
                            <a:outerShdw blurRad="38100" dist="19050" dir="2700000" algn="tl" rotWithShape="0">
                              <a:schemeClr val="dk1">
                                <a:alpha val="40000"/>
                              </a:schemeClr>
                            </a:outerShdw>
                          </a:effectLst>
                        </a:rPr>
                        <a:t>X</a:t>
                      </a:r>
                      <a:endParaRPr lang="es-419" b="0" cap="none" spc="0" dirty="0">
                        <a:ln w="0"/>
                        <a:solidFill>
                          <a:schemeClr val="tx1"/>
                        </a:solidFill>
                        <a:effectLst>
                          <a:outerShdw blurRad="38100" dist="19050" dir="2700000" algn="tl" rotWithShape="0">
                            <a:schemeClr val="dk1">
                              <a:alpha val="40000"/>
                            </a:schemeClr>
                          </a:outerShdw>
                        </a:effectLst>
                      </a:endParaRPr>
                    </a:p>
                  </a:txBody>
                  <a:tcPr/>
                </a:tc>
                <a:tc>
                  <a:txBody>
                    <a:bodyPr/>
                    <a:lstStyle/>
                    <a:p>
                      <a:pPr algn="ctr"/>
                      <a:r>
                        <a:rPr lang="es-419" b="0" cap="none" spc="0" dirty="0" smtClean="0">
                          <a:ln w="0"/>
                          <a:solidFill>
                            <a:schemeClr val="tx1"/>
                          </a:solidFill>
                          <a:effectLst>
                            <a:outerShdw blurRad="38100" dist="19050" dir="2700000" algn="tl" rotWithShape="0">
                              <a:schemeClr val="dk1">
                                <a:alpha val="40000"/>
                              </a:schemeClr>
                            </a:outerShdw>
                          </a:effectLst>
                        </a:rPr>
                        <a:t>X</a:t>
                      </a:r>
                      <a:endParaRPr lang="es-419" b="0" cap="none" spc="0" dirty="0">
                        <a:ln w="0"/>
                        <a:solidFill>
                          <a:schemeClr val="tx1"/>
                        </a:solidFill>
                        <a:effectLst>
                          <a:outerShdw blurRad="38100" dist="19050" dir="2700000" algn="tl" rotWithShape="0">
                            <a:schemeClr val="dk1">
                              <a:alpha val="40000"/>
                            </a:schemeClr>
                          </a:outerShdw>
                        </a:effectLst>
                      </a:endParaRPr>
                    </a:p>
                  </a:txBody>
                  <a:tcPr/>
                </a:tc>
                <a:extLst>
                  <a:ext uri="{0D108BD9-81ED-4DB2-BD59-A6C34878D82A}">
                    <a16:rowId xmlns:a16="http://schemas.microsoft.com/office/drawing/2014/main" val="4058217627"/>
                  </a:ext>
                </a:extLst>
              </a:tr>
              <a:tr h="370840">
                <a:tc>
                  <a:txBody>
                    <a:bodyPr/>
                    <a:lstStyle/>
                    <a:p>
                      <a:r>
                        <a:rPr lang="es-419" b="0" cap="none" spc="0" dirty="0" smtClean="0">
                          <a:ln w="0"/>
                          <a:solidFill>
                            <a:schemeClr val="tx1"/>
                          </a:solidFill>
                          <a:effectLst>
                            <a:outerShdw blurRad="38100" dist="19050" dir="2700000" algn="tl" rotWithShape="0">
                              <a:schemeClr val="dk1">
                                <a:alpha val="40000"/>
                              </a:schemeClr>
                            </a:outerShdw>
                          </a:effectLst>
                        </a:rPr>
                        <a:t>Operaciones con datos</a:t>
                      </a:r>
                    </a:p>
                  </a:txBody>
                  <a:tcPr/>
                </a:tc>
                <a:tc>
                  <a:txBody>
                    <a:bodyPr/>
                    <a:lstStyle/>
                    <a:p>
                      <a:pPr algn="ctr"/>
                      <a:r>
                        <a:rPr lang="es-419" b="0" cap="none" spc="0" dirty="0" smtClean="0">
                          <a:ln w="0"/>
                          <a:solidFill>
                            <a:schemeClr val="tx1"/>
                          </a:solidFill>
                          <a:effectLst>
                            <a:outerShdw blurRad="38100" dist="19050" dir="2700000" algn="tl" rotWithShape="0">
                              <a:schemeClr val="dk1">
                                <a:alpha val="40000"/>
                              </a:schemeClr>
                            </a:outerShdw>
                          </a:effectLst>
                        </a:rPr>
                        <a:t>X</a:t>
                      </a:r>
                      <a:endParaRPr lang="es-419" b="0" cap="none" spc="0" dirty="0">
                        <a:ln w="0"/>
                        <a:solidFill>
                          <a:schemeClr val="tx1"/>
                        </a:solidFill>
                        <a:effectLst>
                          <a:outerShdw blurRad="38100" dist="19050" dir="2700000" algn="tl" rotWithShape="0">
                            <a:schemeClr val="dk1">
                              <a:alpha val="40000"/>
                            </a:schemeClr>
                          </a:outerShdw>
                        </a:effectLst>
                      </a:endParaRPr>
                    </a:p>
                  </a:txBody>
                  <a:tcPr/>
                </a:tc>
                <a:tc>
                  <a:txBody>
                    <a:bodyPr/>
                    <a:lstStyle/>
                    <a:p>
                      <a:pPr algn="ctr"/>
                      <a:endParaRPr lang="es-419" b="0" cap="none" spc="0" dirty="0">
                        <a:ln w="0"/>
                        <a:solidFill>
                          <a:schemeClr val="tx1"/>
                        </a:solidFill>
                        <a:effectLst>
                          <a:outerShdw blurRad="38100" dist="19050" dir="2700000" algn="tl" rotWithShape="0">
                            <a:schemeClr val="dk1">
                              <a:alpha val="40000"/>
                            </a:schemeClr>
                          </a:outerShdw>
                        </a:effectLst>
                      </a:endParaRPr>
                    </a:p>
                  </a:txBody>
                  <a:tcPr/>
                </a:tc>
                <a:extLst>
                  <a:ext uri="{0D108BD9-81ED-4DB2-BD59-A6C34878D82A}">
                    <a16:rowId xmlns:a16="http://schemas.microsoft.com/office/drawing/2014/main" val="2191870231"/>
                  </a:ext>
                </a:extLst>
              </a:tr>
            </a:tbl>
          </a:graphicData>
        </a:graphic>
      </p:graphicFrame>
    </p:spTree>
    <p:extLst>
      <p:ext uri="{BB962C8B-B14F-4D97-AF65-F5344CB8AC3E}">
        <p14:creationId xmlns:p14="http://schemas.microsoft.com/office/powerpoint/2010/main" val="355799616"/>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876074" y="694944"/>
            <a:ext cx="10439852" cy="5468112"/>
          </a:xfrm>
          <a:prstGeom prst="rect">
            <a:avLst/>
          </a:prstGeom>
        </p:spPr>
      </p:pic>
    </p:spTree>
    <p:extLst>
      <p:ext uri="{BB962C8B-B14F-4D97-AF65-F5344CB8AC3E}">
        <p14:creationId xmlns:p14="http://schemas.microsoft.com/office/powerpoint/2010/main" val="1989605408"/>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grupo de recurso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0450" y="1036321"/>
            <a:ext cx="10768180" cy="5627508"/>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p:cNvSpPr>
            <a:spLocks noGrp="1"/>
          </p:cNvSpPr>
          <p:nvPr>
            <p:ph type="title"/>
          </p:nvPr>
        </p:nvSpPr>
        <p:spPr>
          <a:xfrm>
            <a:off x="274710" y="295279"/>
            <a:ext cx="9875336" cy="923922"/>
          </a:xfrm>
        </p:spPr>
        <p:txBody>
          <a:bodyPr>
            <a:noAutofit/>
          </a:bodyPr>
          <a:lstStyle/>
          <a:p>
            <a:r>
              <a:rPr lang="es-CO" noProof="1" smtClean="0"/>
              <a:t>HOL</a:t>
            </a:r>
            <a:r>
              <a:rPr lang="es-CO" noProof="1" smtClean="0">
                <a:sym typeface="Wingdings" panose="05000000000000000000" pitchFamily="2" charset="2"/>
              </a:rPr>
              <a:t></a:t>
            </a:r>
            <a:endParaRPr lang="es-CO" noProof="1"/>
          </a:p>
        </p:txBody>
      </p:sp>
    </p:spTree>
    <p:extLst>
      <p:ext uri="{BB962C8B-B14F-4D97-AF65-F5344CB8AC3E}">
        <p14:creationId xmlns:p14="http://schemas.microsoft.com/office/powerpoint/2010/main" val="1590400053"/>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81978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1_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Event.potx" id="{753E25C2-DE2E-477E-B2FB-4BF58DD7C983}" vid="{ABFB4009-9D60-44CA-B6CF-6D5DFFFE4A7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A821E223A3BC347949CC2419033DBE2" ma:contentTypeVersion="1" ma:contentTypeDescription="Create a new document." ma:contentTypeScope="" ma:versionID="519c6bc90736a6e8abbbdb38ed934ac6">
  <xsd:schema xmlns:xsd="http://www.w3.org/2001/XMLSchema" xmlns:xs="http://www.w3.org/2001/XMLSchema" xmlns:p="http://schemas.microsoft.com/office/2006/metadata/properties" xmlns:ns2="fee586e5-3c92-48eb-9898-42915e590ada" targetNamespace="http://schemas.microsoft.com/office/2006/metadata/properties" ma:root="true" ma:fieldsID="4da06bcf8031bc55fa8390c6716287b0" ns2:_="">
    <xsd:import namespace="fee586e5-3c92-48eb-9898-42915e590ada"/>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ee586e5-3c92-48eb-9898-42915e590ada"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haredWithUsers xmlns="fee586e5-3c92-48eb-9898-42915e590ada">
      <UserInfo>
        <DisplayName>Rick Claus</DisplayName>
        <AccountId>401</AccountId>
        <AccountType/>
      </UserInfo>
    </SharedWithUsers>
  </documentManagement>
</p:properties>
</file>

<file path=customXml/itemProps1.xml><?xml version="1.0" encoding="utf-8"?>
<ds:datastoreItem xmlns:ds="http://schemas.openxmlformats.org/officeDocument/2006/customXml" ds:itemID="{3469201C-D4CA-4918-A4FF-8ED15147EC4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ee586e5-3c92-48eb-9898-42915e590ad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14B32142-DE2C-423C-A302-95CAC214862A}">
  <ds:schemaRefs>
    <ds:schemaRef ds:uri="http://schemas.microsoft.com/sharepoint/v3/contenttype/forms"/>
  </ds:schemaRefs>
</ds:datastoreItem>
</file>

<file path=customXml/itemProps3.xml><?xml version="1.0" encoding="utf-8"?>
<ds:datastoreItem xmlns:ds="http://schemas.openxmlformats.org/officeDocument/2006/customXml" ds:itemID="{B030EFEA-9AEA-457C-BAA8-93C4281792F5}">
  <ds:schemaRefs>
    <ds:schemaRef ds:uri="http://schemas.microsoft.com/office/infopath/2007/PartnerControls"/>
    <ds:schemaRef ds:uri="http://purl.org/dc/elements/1.1/"/>
    <ds:schemaRef ds:uri="http://www.w3.org/XML/1998/namespace"/>
    <ds:schemaRef ds:uri="http://schemas.microsoft.com/office/2006/documentManagement/types"/>
    <ds:schemaRef ds:uri="http://schemas.microsoft.com/office/2006/metadata/properties"/>
    <ds:schemaRef ds:uri="http://purl.org/dc/terms/"/>
    <ds:schemaRef ds:uri="http://schemas.openxmlformats.org/package/2006/metadata/core-properties"/>
    <ds:schemaRef ds:uri="fee586e5-3c92-48eb-9898-42915e590ada"/>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AzureEvent</Template>
  <TotalTime>83</TotalTime>
  <Words>146</Words>
  <Application>Microsoft Office PowerPoint</Application>
  <PresentationFormat>Panorámica</PresentationFormat>
  <Paragraphs>53</Paragraphs>
  <Slides>8</Slides>
  <Notes>1</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8</vt:i4>
      </vt:variant>
    </vt:vector>
  </HeadingPairs>
  <TitlesOfParts>
    <vt:vector size="14" baseType="lpstr">
      <vt:lpstr>Arial</vt:lpstr>
      <vt:lpstr>Calibri</vt:lpstr>
      <vt:lpstr>Segoe UI</vt:lpstr>
      <vt:lpstr>Segoe UI Light</vt:lpstr>
      <vt:lpstr>Wingdings</vt:lpstr>
      <vt:lpstr>1_Azure Event</vt:lpstr>
      <vt:lpstr>Azure Cloudcamp</vt:lpstr>
      <vt:lpstr>Contacto</vt:lpstr>
      <vt:lpstr>El Repositorio</vt:lpstr>
      <vt:lpstr>Redis Cache</vt:lpstr>
      <vt:lpstr>Redis Cache</vt:lpstr>
      <vt:lpstr>Presentación de PowerPoint</vt:lpstr>
      <vt:lpstr>HOL</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Sidney Andrews</dc:creator>
  <cp:lastModifiedBy>Andres Londoño</cp:lastModifiedBy>
  <cp:revision>24</cp:revision>
  <cp:lastPrinted>2014-03-26T17:46:13Z</cp:lastPrinted>
  <dcterms:created xsi:type="dcterms:W3CDTF">2015-04-24T22:03:05Z</dcterms:created>
  <dcterms:modified xsi:type="dcterms:W3CDTF">2016-02-13T06:56:00Z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0x0101004A821E223A3BC347949CC2419033DBE2</vt:lpwstr>
  </property>
  <property fmtid="{D5CDD505-2E9C-101B-9397-08002B2CF9AE}" pid="3" name="DocVizMetadataToken">
    <vt:lpwstr>300x191x1</vt:lpwstr>
  </property>
</Properties>
</file>